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1060750</c:v>
                </c:pt>
                <c:pt idx="1">
                  <c:v>1060855</c:v>
                </c:pt>
                <c:pt idx="2">
                  <c:v>1060940</c:v>
                </c:pt>
                <c:pt idx="3">
                  <c:v>1061027</c:v>
                </c:pt>
                <c:pt idx="4">
                  <c:v>1061097</c:v>
                </c:pt>
                <c:pt idx="5">
                  <c:v>1061152</c:v>
                </c:pt>
                <c:pt idx="6">
                  <c:v>1061172</c:v>
                </c:pt>
                <c:pt idx="7">
                  <c:v>1061154</c:v>
                </c:pt>
                <c:pt idx="8">
                  <c:v>1061147</c:v>
                </c:pt>
                <c:pt idx="9">
                  <c:v>1061165</c:v>
                </c:pt>
                <c:pt idx="10">
                  <c:v>1061176</c:v>
                </c:pt>
                <c:pt idx="11">
                  <c:v>1061225</c:v>
                </c:pt>
                <c:pt idx="12">
                  <c:v>1061247</c:v>
                </c:pt>
                <c:pt idx="13">
                  <c:v>1061201</c:v>
                </c:pt>
                <c:pt idx="14">
                  <c:v>1061150</c:v>
                </c:pt>
                <c:pt idx="15">
                  <c:v>1061094</c:v>
                </c:pt>
                <c:pt idx="16">
                  <c:v>1061031</c:v>
                </c:pt>
                <c:pt idx="17">
                  <c:v>1060968</c:v>
                </c:pt>
                <c:pt idx="18">
                  <c:v>1060896</c:v>
                </c:pt>
                <c:pt idx="19">
                  <c:v>1060818</c:v>
                </c:pt>
                <c:pt idx="20">
                  <c:v>1060748</c:v>
                </c:pt>
                <c:pt idx="21">
                  <c:v>1060705</c:v>
                </c:pt>
                <c:pt idx="22">
                  <c:v>1060645</c:v>
                </c:pt>
                <c:pt idx="23">
                  <c:v>1060565</c:v>
                </c:pt>
                <c:pt idx="24">
                  <c:v>1060502</c:v>
                </c:pt>
                <c:pt idx="25">
                  <c:v>1060429</c:v>
                </c:pt>
                <c:pt idx="26">
                  <c:v>1060383</c:v>
                </c:pt>
                <c:pt idx="27">
                  <c:v>1060312</c:v>
                </c:pt>
                <c:pt idx="28">
                  <c:v>1060239</c:v>
                </c:pt>
                <c:pt idx="29">
                  <c:v>1060196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D7-43F1-93BF-5D14787E17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862784"/>
        <c:axId val="277664064"/>
      </c:lineChart>
      <c:dateAx>
        <c:axId val="344862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64064"/>
        <c:crosses val="autoZero"/>
        <c:auto val="1"/>
        <c:lblOffset val="100"/>
        <c:baseTimeUnit val="days"/>
      </c:dateAx>
      <c:valAx>
        <c:axId val="27766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862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A5A75-F395-419D-80F6-1A5220433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A50CCB-1805-42B3-94FF-3DA992E80C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85560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20920-364A-4E15-9376-F1111A8596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F87E2-93AA-4BA9-9363-9D3B07B37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4555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20180704_115408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 Rabie Juice</dc:title>
  <dc:creator>Administrator</dc:creator>
  <cp:lastModifiedBy>Administrator</cp:lastModifiedBy>
  <cp:revision>1</cp:revision>
  <dcterms:created xsi:type="dcterms:W3CDTF">2018-07-04T11:57:07Z</dcterms:created>
  <dcterms:modified xsi:type="dcterms:W3CDTF">2018-07-04T11:57:11Z</dcterms:modified>
</cp:coreProperties>
</file>