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47323</c:v>
                </c:pt>
                <c:pt idx="1">
                  <c:v>47339</c:v>
                </c:pt>
                <c:pt idx="2">
                  <c:v>47365</c:v>
                </c:pt>
                <c:pt idx="3">
                  <c:v>47393</c:v>
                </c:pt>
                <c:pt idx="4">
                  <c:v>47482</c:v>
                </c:pt>
                <c:pt idx="5">
                  <c:v>47525</c:v>
                </c:pt>
                <c:pt idx="6">
                  <c:v>47566</c:v>
                </c:pt>
                <c:pt idx="7">
                  <c:v>47582</c:v>
                </c:pt>
                <c:pt idx="8">
                  <c:v>47632</c:v>
                </c:pt>
                <c:pt idx="9">
                  <c:v>47674</c:v>
                </c:pt>
                <c:pt idx="10">
                  <c:v>47713</c:v>
                </c:pt>
                <c:pt idx="11">
                  <c:v>47733</c:v>
                </c:pt>
                <c:pt idx="12">
                  <c:v>47763</c:v>
                </c:pt>
                <c:pt idx="13">
                  <c:v>47806</c:v>
                </c:pt>
                <c:pt idx="14">
                  <c:v>47857</c:v>
                </c:pt>
                <c:pt idx="15">
                  <c:v>47920</c:v>
                </c:pt>
                <c:pt idx="16">
                  <c:v>47966</c:v>
                </c:pt>
                <c:pt idx="17">
                  <c:v>47975</c:v>
                </c:pt>
                <c:pt idx="18">
                  <c:v>48039</c:v>
                </c:pt>
                <c:pt idx="19">
                  <c:v>48104</c:v>
                </c:pt>
                <c:pt idx="20">
                  <c:v>48146</c:v>
                </c:pt>
                <c:pt idx="21">
                  <c:v>48165</c:v>
                </c:pt>
                <c:pt idx="22">
                  <c:v>48214</c:v>
                </c:pt>
                <c:pt idx="23">
                  <c:v>48246</c:v>
                </c:pt>
                <c:pt idx="24">
                  <c:v>48300</c:v>
                </c:pt>
                <c:pt idx="25">
                  <c:v>48344</c:v>
                </c:pt>
                <c:pt idx="26">
                  <c:v>48386</c:v>
                </c:pt>
                <c:pt idx="27">
                  <c:v>48432</c:v>
                </c:pt>
                <c:pt idx="28">
                  <c:v>48443</c:v>
                </c:pt>
                <c:pt idx="29">
                  <c:v>48494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2A-4A6A-B307-B5A01A560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34920"/>
        <c:axId val="277836560"/>
      </c:lineChart>
      <c:dateAx>
        <c:axId val="27783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36560"/>
        <c:crosses val="autoZero"/>
        <c:auto val="1"/>
        <c:lblOffset val="100"/>
        <c:baseTimeUnit val="days"/>
      </c:dateAx>
      <c:valAx>
        <c:axId val="27783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3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EEDC-9F48-4D30-B637-593BE9509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79989-E50F-4EED-A8F4-2B4B3AA9CD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879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39579-9500-4129-BEFB-E240A7BC2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43AAB-914B-498A-AB9F-59EB17D98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68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20180704_114832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2018-07-04T11:48:34Z</dcterms:created>
  <dcterms:modified xsi:type="dcterms:W3CDTF">2018-07-04T11:48:38Z</dcterms:modified>
</cp:coreProperties>
</file>