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0.2621</c:v>
                </c:pt>
                <c:pt idx="1">
                  <c:v>0.25990000000000002</c:v>
                </c:pt>
                <c:pt idx="2">
                  <c:v>2.6398000000000001</c:v>
                </c:pt>
                <c:pt idx="3">
                  <c:v>0.13089999999999999</c:v>
                </c:pt>
                <c:pt idx="4">
                  <c:v>0.157</c:v>
                </c:pt>
                <c:pt idx="5">
                  <c:v>0.1368</c:v>
                </c:pt>
                <c:pt idx="6">
                  <c:v>0.14929999999999999</c:v>
                </c:pt>
                <c:pt idx="7">
                  <c:v>0.19550000000000001</c:v>
                </c:pt>
                <c:pt idx="8">
                  <c:v>0.94520000000000004</c:v>
                </c:pt>
                <c:pt idx="9">
                  <c:v>0</c:v>
                </c:pt>
                <c:pt idx="10">
                  <c:v>0.26840000000000003</c:v>
                </c:pt>
                <c:pt idx="11">
                  <c:v>0</c:v>
                </c:pt>
                <c:pt idx="12">
                  <c:v>0.15290000000000001</c:v>
                </c:pt>
                <c:pt idx="13">
                  <c:v>0.3135</c:v>
                </c:pt>
                <c:pt idx="14">
                  <c:v>0.12130000000000001</c:v>
                </c:pt>
                <c:pt idx="15">
                  <c:v>0.17649999999999999</c:v>
                </c:pt>
                <c:pt idx="16">
                  <c:v>0.26910000000000001</c:v>
                </c:pt>
                <c:pt idx="17">
                  <c:v>0.20119999999999999</c:v>
                </c:pt>
                <c:pt idx="18">
                  <c:v>0.1875</c:v>
                </c:pt>
                <c:pt idx="19">
                  <c:v>0.1699</c:v>
                </c:pt>
                <c:pt idx="20">
                  <c:v>0</c:v>
                </c:pt>
                <c:pt idx="21">
                  <c:v>0.1142</c:v>
                </c:pt>
                <c:pt idx="22">
                  <c:v>0.1079</c:v>
                </c:pt>
                <c:pt idx="23">
                  <c:v>0.66139999999999999</c:v>
                </c:pt>
                <c:pt idx="24">
                  <c:v>0.49409999999999998</c:v>
                </c:pt>
                <c:pt idx="25">
                  <c:v>0.10970000000000001</c:v>
                </c:pt>
                <c:pt idx="26">
                  <c:v>0.29980000000000001</c:v>
                </c:pt>
                <c:pt idx="27">
                  <c:v>0.1002</c:v>
                </c:pt>
                <c:pt idx="28">
                  <c:v>0</c:v>
                </c:pt>
                <c:pt idx="29">
                  <c:v>0.1197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E6-4CC3-8149-009C94A22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582968"/>
        <c:axId val="277301600"/>
      </c:lineChart>
      <c:dateAx>
        <c:axId val="275582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01600"/>
        <c:crosses val="autoZero"/>
        <c:auto val="1"/>
        <c:lblOffset val="100"/>
        <c:baseTimeUnit val="days"/>
      </c:dateAx>
      <c:valAx>
        <c:axId val="27730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8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EC065-D626-41C9-8AC2-0AB739F7D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6670F3-C502-464C-82CF-1125D09545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712625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53FCB-1B11-4FA1-A1CF-593C9104BC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55770-02B6-45A9-8F31-98254AC23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2685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20180704_114825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 Rabie Juice</dc:title>
  <dc:creator>Administrator</dc:creator>
  <cp:lastModifiedBy>Administrator</cp:lastModifiedBy>
  <cp:revision>1</cp:revision>
  <dcterms:created xsi:type="dcterms:W3CDTF">2018-07-04T11:48:26Z</dcterms:created>
  <dcterms:modified xsi:type="dcterms:W3CDTF">2018-07-04T11:48:31Z</dcterms:modified>
</cp:coreProperties>
</file>