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53773</c:v>
                </c:pt>
                <c:pt idx="1">
                  <c:v>53864</c:v>
                </c:pt>
                <c:pt idx="2">
                  <c:v>53927</c:v>
                </c:pt>
                <c:pt idx="3">
                  <c:v>54062</c:v>
                </c:pt>
                <c:pt idx="4">
                  <c:v>54168</c:v>
                </c:pt>
                <c:pt idx="5">
                  <c:v>54215</c:v>
                </c:pt>
                <c:pt idx="6">
                  <c:v>54202</c:v>
                </c:pt>
                <c:pt idx="7">
                  <c:v>54199</c:v>
                </c:pt>
                <c:pt idx="8">
                  <c:v>54184</c:v>
                </c:pt>
                <c:pt idx="9">
                  <c:v>54261</c:v>
                </c:pt>
                <c:pt idx="10">
                  <c:v>54222</c:v>
                </c:pt>
                <c:pt idx="11">
                  <c:v>54208</c:v>
                </c:pt>
                <c:pt idx="12">
                  <c:v>54208</c:v>
                </c:pt>
                <c:pt idx="13">
                  <c:v>54496</c:v>
                </c:pt>
                <c:pt idx="14">
                  <c:v>54759</c:v>
                </c:pt>
                <c:pt idx="15">
                  <c:v>55068</c:v>
                </c:pt>
                <c:pt idx="16">
                  <c:v>55408</c:v>
                </c:pt>
                <c:pt idx="17">
                  <c:v>55698</c:v>
                </c:pt>
                <c:pt idx="18">
                  <c:v>55988</c:v>
                </c:pt>
                <c:pt idx="19">
                  <c:v>56313</c:v>
                </c:pt>
                <c:pt idx="20">
                  <c:v>56556</c:v>
                </c:pt>
                <c:pt idx="21">
                  <c:v>56804</c:v>
                </c:pt>
                <c:pt idx="22">
                  <c:v>57109</c:v>
                </c:pt>
                <c:pt idx="23">
                  <c:v>57448</c:v>
                </c:pt>
                <c:pt idx="24">
                  <c:v>57848</c:v>
                </c:pt>
                <c:pt idx="25">
                  <c:v>56880</c:v>
                </c:pt>
                <c:pt idx="26">
                  <c:v>57085</c:v>
                </c:pt>
                <c:pt idx="27">
                  <c:v>57177</c:v>
                </c:pt>
                <c:pt idx="28">
                  <c:v>57222</c:v>
                </c:pt>
                <c:pt idx="29">
                  <c:v>57252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85-4127-9381-DC1180A2B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73016"/>
        <c:axId val="275575640"/>
      </c:lineChart>
      <c:dateAx>
        <c:axId val="275573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75640"/>
        <c:crosses val="autoZero"/>
        <c:auto val="1"/>
        <c:lblOffset val="100"/>
        <c:baseTimeUnit val="days"/>
      </c:dateAx>
      <c:valAx>
        <c:axId val="27557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7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45F97-4839-46A7-80BF-F554F5A74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3AD138-DAA2-4D8D-B315-D0D3C298D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31069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3D9F0-625D-4415-B5AB-CBD7DE6D6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2CEE2-6976-47D0-92C9-5F1872FAF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843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20180704_114558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 Rabie Juice</dc:title>
  <dc:creator>Administrator</dc:creator>
  <cp:lastModifiedBy>Administrator</cp:lastModifiedBy>
  <cp:revision>1</cp:revision>
  <dcterms:created xsi:type="dcterms:W3CDTF">2018-07-04T11:46:00Z</dcterms:created>
  <dcterms:modified xsi:type="dcterms:W3CDTF">2018-07-04T11:46:04Z</dcterms:modified>
</cp:coreProperties>
</file>