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D38C-4EC6-A45F-0E4C672D1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748440"/>
        <c:axId val="283758464"/>
      </c:lineChart>
      <c:catAx>
        <c:axId val="17274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58464"/>
        <c:crosses val="autoZero"/>
        <c:auto val="1"/>
        <c:lblAlgn val="ctr"/>
        <c:lblOffset val="100"/>
        <c:noMultiLvlLbl val="0"/>
      </c:catAx>
      <c:valAx>
        <c:axId val="28375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4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3DB31-CBC3-4BBF-9F4A-95829FEA1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7A0AC5-E4CA-4C78-B005-67D2C554A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7018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CEF79-805F-4591-90D4-2E9E948FE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91BB2-9415-40AB-A740-09408030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709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20180704_114538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 Rabie Juice</dc:title>
  <dc:creator>Administrator</dc:creator>
  <cp:lastModifiedBy>Administrator</cp:lastModifiedBy>
  <cp:revision>1</cp:revision>
  <dcterms:created xsi:type="dcterms:W3CDTF">2018-07-04T11:45:39Z</dcterms:created>
  <dcterms:modified xsi:type="dcterms:W3CDTF">2018-07-04T11:45:43Z</dcterms:modified>
</cp:coreProperties>
</file>