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F93-4685-BAF3-E76FE37478F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F93-4685-BAF3-E76FE37478F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F93-4685-BAF3-E76FE3747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145776"/>
        <c:axId val="277146432"/>
      </c:barChart>
      <c:catAx>
        <c:axId val="27714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46432"/>
        <c:crosses val="autoZero"/>
        <c:auto val="1"/>
        <c:lblAlgn val="ctr"/>
        <c:lblOffset val="100"/>
        <c:noMultiLvlLbl val="0"/>
      </c:catAx>
      <c:valAx>
        <c:axId val="27714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4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A2059-FAE6-46CC-888F-BAF4777F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C754E-1918-4815-AF9E-17151635C0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7676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6D52D-39A7-44F8-BA38-5F11D5B38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42FB4-9713-42DA-815D-6E026A66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163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20180703_153801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2018-07-03T15:38:03Z</dcterms:created>
  <dcterms:modified xsi:type="dcterms:W3CDTF">2018-07-03T15:38:07Z</dcterms:modified>
</cp:coreProperties>
</file>