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040AEAA-DB42-4DF8-9F01-BBD85002B877}"/>
              </a:ext>
            </a:extLst>
          </p:cNvPr>
          <p:cNvGraphicFramePr>
            <a:graphicFrameLocks noGrp="1"/>
          </p:cNvGraphicFramePr>
          <p:nvPr>
            <p:ph type="tbl" sz="quarter" idx="13"/>
            <p:extLst>
              <p:ext uri="{D42A27DB-BD31-4B8C-83A1-F6EECF244321}">
                <p14:modId xmlns:p14="http://schemas.microsoft.com/office/powerpoint/2010/main" val="3739896925"/>
              </p:ext>
            </p:extLst>
          </p:nvPr>
        </p:nvGraphicFramePr>
        <p:xfrm>
          <a:off x="457200" y="1468438"/>
          <a:ext cx="8229600" cy="4485640"/>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21851038"/>
                    </a:ext>
                  </a:extLst>
                </a:gridCol>
                <a:gridCol w="822960">
                  <a:extLst>
                    <a:ext uri="{9D8B030D-6E8A-4147-A177-3AD203B41FA5}">
                      <a16:colId xmlns:a16="http://schemas.microsoft.com/office/drawing/2014/main" val="1040159611"/>
                    </a:ext>
                  </a:extLst>
                </a:gridCol>
                <a:gridCol w="822960">
                  <a:extLst>
                    <a:ext uri="{9D8B030D-6E8A-4147-A177-3AD203B41FA5}">
                      <a16:colId xmlns:a16="http://schemas.microsoft.com/office/drawing/2014/main" val="3389384574"/>
                    </a:ext>
                  </a:extLst>
                </a:gridCol>
                <a:gridCol w="822960">
                  <a:extLst>
                    <a:ext uri="{9D8B030D-6E8A-4147-A177-3AD203B41FA5}">
                      <a16:colId xmlns:a16="http://schemas.microsoft.com/office/drawing/2014/main" val="1632697498"/>
                    </a:ext>
                  </a:extLst>
                </a:gridCol>
                <a:gridCol w="822960">
                  <a:extLst>
                    <a:ext uri="{9D8B030D-6E8A-4147-A177-3AD203B41FA5}">
                      <a16:colId xmlns:a16="http://schemas.microsoft.com/office/drawing/2014/main" val="1686875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5878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- 2018-06-24 18:59:46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لأول سعودية تقود سيارة رينو في الفورمولا ١، أسيل الحمد.
اليوم، تنطلق آلاف السعوديات لأول مرة من خلف المقود عبر طرقات السعودية.
نحن نؤمن بقدرة كل سيدة في قيادة سيارتها وقيادة إمكانياتها أيضاً إلى أبعد حدود. </a:t>
                      </a:r>
                      <a:r>
                        <a:rPr kumimoji="0" lang="en-US" sz="1000" b="0" i="0" u="none" strike="noStrike" kern="1200" cap="none" spc="0" normalizeH="0" baseline="0" noProof="0">
                          <a:ln>
                            <a:noFill/>
                          </a:ln>
                          <a:solidFill>
                            <a:prstClr val="black"/>
                          </a:solidFill>
                          <a:effectLst/>
                          <a:uLnTx/>
                          <a:uFillTx/>
                          <a:latin typeface="+mn-lt"/>
                          <a:ea typeface="+mn-ea"/>
                          <a:cs typeface="+mn-cs"/>
                        </a:rPr>
                        <a:t>https://t.co/IcoV8gA6EX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extLst>
                  <a:ext uri="{0D108BD9-81ED-4DB2-BD59-A6C34878D82A}">
                    <a16:rowId xmlns:a16="http://schemas.microsoft.com/office/drawing/2014/main" val="235267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- 2018-06-24 17:12:44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استلهم الحماس من تصميم السيارة القوي، 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
</a:t>
                      </a:r>
                      <a:r>
                        <a:rPr kumimoji="0" lang="ar-AE" sz="1000" b="0" i="0" u="none" strike="noStrike" kern="1200" cap="none" spc="0" normalizeH="0" baseline="0" noProof="0">
                          <a:ln>
                            <a:noFill/>
                          </a:ln>
                          <a:solidFill>
                            <a:prstClr val="black"/>
                          </a:solidFill>
                          <a:effectLst/>
                          <a:uLnTx/>
                          <a:uFillTx/>
                          <a:latin typeface="+mn-lt"/>
                          <a:ea typeface="+mn-ea"/>
                          <a:cs typeface="+mn-cs"/>
                        </a:rPr>
                        <a:t>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https://t.co/au07cx41n2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https://t.co/Vk6bDYisYS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extLst>
                  <a:ext uri="{0D108BD9-81ED-4DB2-BD59-A6C34878D82A}">
                    <a16:rowId xmlns:a16="http://schemas.microsoft.com/office/drawing/2014/main" val="10214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- 2018-06-21 17:25:45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https://t.co/d87H27F4c5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#كابتشر </a:t>
                      </a:r>
                      <a:r>
                        <a:rPr kumimoji="0" lang="en-US" sz="1000" b="0" i="0" u="none" strike="noStrike" kern="1200" cap="none" spc="0" normalizeH="0" baseline="0" noProof="0">
                          <a:ln>
                            <a:noFill/>
                          </a:ln>
                          <a:solidFill>
                            <a:prstClr val="black"/>
                          </a:solidFill>
                          <a:effectLst/>
                          <a:uLnTx/>
                          <a:uFillTx/>
                          <a:latin typeface="+mn-lt"/>
                          <a:ea typeface="+mn-ea"/>
                          <a:cs typeface="+mn-cs"/>
                        </a:rPr>
                        <a:t>https://t.co/J6Db2l8n3M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extLst>
                  <a:ext uri="{0D108BD9-81ED-4DB2-BD59-A6C34878D82A}">
                    <a16:rowId xmlns:a16="http://schemas.microsoft.com/office/drawing/2014/main" val="313185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- 2018-06-20 17:24:50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نصمم ونصنع ونبيع السيارات الشخصية والتجارية ضمن ثلاث علامات تجارية: رينو وداسيا و</a:t>
                      </a:r>
                      <a:r>
                        <a:rPr kumimoji="0" lang="en-US" sz="1000" b="0" i="0" u="none" strike="noStrike" kern="1200" cap="none" spc="0" normalizeH="0" baseline="0" noProof="0">
                          <a:ln>
                            <a:noFill/>
                          </a:ln>
                          <a:solidFill>
                            <a:prstClr val="black"/>
                          </a:solidFill>
                          <a:effectLst/>
                          <a:uLnTx/>
                          <a:uFillTx/>
                          <a:latin typeface="+mn-lt"/>
                          <a:ea typeface="+mn-ea"/>
                          <a:cs typeface="+mn-cs"/>
                        </a:rPr>
                        <a:t>RSM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We design, manufacture and sell personal and commercial vehicles under three brands: Renault, Dacia and RSM. 
#Cars #KSA #Renault https://t.co/qBFYh9esak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0.0414 %</a:t>
                      </a:r>
                    </a:p>
                  </a:txBody>
                  <a:tcPr/>
                </a:tc>
                <a:extLst>
                  <a:ext uri="{0D108BD9-81ED-4DB2-BD59-A6C34878D82A}">
                    <a16:rowId xmlns:a16="http://schemas.microsoft.com/office/drawing/2014/main" val="200659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- 2018-06-14 22:23:26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أسرة رينو تتمنى لكم عيد سعيد وكل عام وأنتم بخير 
#رينو #عيد_سعيد #عيد_الفطر 
</a:t>
                      </a:r>
                      <a:r>
                        <a:rPr kumimoji="0" lang="en-US" sz="1000" b="0" i="0" u="none" strike="noStrike" kern="1200" cap="none" spc="0" normalizeH="0" baseline="0" noProof="0">
                          <a:ln>
                            <a:noFill/>
                          </a:ln>
                          <a:solidFill>
                            <a:prstClr val="black"/>
                          </a:solidFill>
                          <a:effectLst/>
                          <a:uLnTx/>
                          <a:uFillTx/>
                          <a:latin typeface="+mn-lt"/>
                          <a:ea typeface="+mn-ea"/>
                          <a:cs typeface="+mn-cs"/>
                        </a:rPr>
                        <a:t>Renault family wishes you a Blessed Happy 
#Renault #EidMubarak #EidAlfitir https://t.co/A9LDS3MPkM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extLst>
                  <a:ext uri="{0D108BD9-81ED-4DB2-BD59-A6C34878D82A}">
                    <a16:rowId xmlns:a16="http://schemas.microsoft.com/office/drawing/2014/main" val="2135867763"/>
                  </a:ext>
                </a:extLst>
              </a:tr>
            </a:tbl>
          </a:graphicData>
        </a:graphic>
      </p:graphicFrame>
      <p:sp>
        <p:nvSpPr>
          <p:cNvPr id="3" name="Title 2">
            <a:extLst>
              <a:ext uri="{FF2B5EF4-FFF2-40B4-BE49-F238E27FC236}">
                <a16:creationId xmlns:a16="http://schemas.microsoft.com/office/drawing/2014/main" id="{95F333F5-5F19-4070-9255-D7AC0FD8DF23}"/>
              </a:ext>
            </a:extLst>
          </p:cNvPr>
          <p:cNvSpPr>
            <a:spLocks noGrp="1"/>
          </p:cNvSpPr>
          <p:nvPr>
            <p:ph type="title"/>
          </p:nvPr>
        </p:nvSpPr>
        <p:spPr/>
        <p:txBody>
          <a:bodyPr/>
          <a:lstStyle/>
          <a:p>
            <a:r>
              <a:rPr lang="en-US"/>
              <a:t>Own Tweets Table (Top 10) | Renault - 1 of 3</a:t>
            </a:r>
          </a:p>
        </p:txBody>
      </p:sp>
      <p:sp>
        <p:nvSpPr>
          <p:cNvPr id="4" name="Text Placeholder 3">
            <a:extLst>
              <a:ext uri="{FF2B5EF4-FFF2-40B4-BE49-F238E27FC236}">
                <a16:creationId xmlns:a16="http://schemas.microsoft.com/office/drawing/2014/main" id="{1280BF05-1FCD-4113-BFE3-24BB0EB258A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2824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4CCC90F-CF90-4A3B-96CA-28A76FEB9C7E}"/>
              </a:ext>
            </a:extLst>
          </p:cNvPr>
          <p:cNvGraphicFramePr>
            <a:graphicFrameLocks noGrp="1"/>
          </p:cNvGraphicFramePr>
          <p:nvPr>
            <p:ph type="tbl" sz="quarter" idx="13"/>
            <p:extLst>
              <p:ext uri="{D42A27DB-BD31-4B8C-83A1-F6EECF244321}">
                <p14:modId xmlns:p14="http://schemas.microsoft.com/office/powerpoint/2010/main" val="378722362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52561708"/>
                    </a:ext>
                  </a:extLst>
                </a:gridCol>
                <a:gridCol w="822960">
                  <a:extLst>
                    <a:ext uri="{9D8B030D-6E8A-4147-A177-3AD203B41FA5}">
                      <a16:colId xmlns:a16="http://schemas.microsoft.com/office/drawing/2014/main" val="324595919"/>
                    </a:ext>
                  </a:extLst>
                </a:gridCol>
                <a:gridCol w="822960">
                  <a:extLst>
                    <a:ext uri="{9D8B030D-6E8A-4147-A177-3AD203B41FA5}">
                      <a16:colId xmlns:a16="http://schemas.microsoft.com/office/drawing/2014/main" val="4254884606"/>
                    </a:ext>
                  </a:extLst>
                </a:gridCol>
                <a:gridCol w="822960">
                  <a:extLst>
                    <a:ext uri="{9D8B030D-6E8A-4147-A177-3AD203B41FA5}">
                      <a16:colId xmlns:a16="http://schemas.microsoft.com/office/drawing/2014/main" val="507333277"/>
                    </a:ext>
                  </a:extLst>
                </a:gridCol>
                <a:gridCol w="822960">
                  <a:extLst>
                    <a:ext uri="{9D8B030D-6E8A-4147-A177-3AD203B41FA5}">
                      <a16:colId xmlns:a16="http://schemas.microsoft.com/office/drawing/2014/main" val="288234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9522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- 2018-06-13 12:51:45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للفائز برينو كوليوس. تابعوا صفحتنا للمزيد من المسابقات و العديد من الجوائز 
#رينو #كوليوس #السعودية #سيارات #مسابقة 
</a:t>
                      </a:r>
                      <a:r>
                        <a:rPr kumimoji="0" lang="en-US" sz="1000" b="0" i="0" u="none" strike="noStrike" kern="1200" cap="none" spc="0" normalizeH="0" baseline="0" noProof="0">
                          <a:ln>
                            <a:noFill/>
                          </a:ln>
                          <a:solidFill>
                            <a:prstClr val="black"/>
                          </a:solidFill>
                          <a:effectLst/>
                          <a:uLnTx/>
                          <a:uFillTx/>
                          <a:latin typeface="+mn-lt"/>
                          <a:ea typeface="+mn-ea"/>
                          <a:cs typeface="+mn-cs"/>
                        </a:rPr>
                        <a:t>Congratulation to the winner of Renualt Kolese. Follow our page for more competition and prizes to come. 
#KoleosKaraoke  #KSA #Cars #Competition https://t.co/BrmSc2Op03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extLst>
                  <a:ext uri="{0D108BD9-81ED-4DB2-BD59-A6C34878D82A}">
                    <a16:rowId xmlns:a16="http://schemas.microsoft.com/office/drawing/2014/main" val="33133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- 2018-06-13 10:46:08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 https://t.co/FHJD1S9iJV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extLst>
                  <a:ext uri="{0D108BD9-81ED-4DB2-BD59-A6C34878D82A}">
                    <a16:rowId xmlns:a16="http://schemas.microsoft.com/office/drawing/2014/main" val="56710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- 2018-06-12 14:11:38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احجز واربح مع رينو. اضغط على الرابط وحمل البرنامج
</a:t>
                      </a:r>
                      <a:r>
                        <a:rPr kumimoji="0" lang="en-US" sz="1000" b="0" i="0" u="none" strike="noStrike" kern="1200" cap="none" spc="0" normalizeH="0" baseline="0" noProof="0">
                          <a:ln>
                            <a:noFill/>
                          </a:ln>
                          <a:solidFill>
                            <a:prstClr val="black"/>
                          </a:solidFill>
                          <a:effectLst/>
                          <a:uLnTx/>
                          <a:uFillTx/>
                          <a:latin typeface="+mn-lt"/>
                          <a:ea typeface="+mn-ea"/>
                          <a:cs typeface="+mn-cs"/>
                        </a:rPr>
                        <a:t>https://t.co/9RU0nLew6z
https://t.co/2xsNCxdxXi
#</a:t>
                      </a:r>
                      <a:r>
                        <a:rPr kumimoji="0" lang="ar-AE" sz="1000" b="0" i="0" u="none" strike="noStrike" kern="1200" cap="none" spc="0" normalizeH="0" baseline="0" noProof="0">
                          <a:ln>
                            <a:noFill/>
                          </a:ln>
                          <a:solidFill>
                            <a:prstClr val="black"/>
                          </a:solidFill>
                          <a:effectLst/>
                          <a:uLnTx/>
                          <a:uFillTx/>
                          <a:latin typeface="+mn-lt"/>
                          <a:ea typeface="+mn-ea"/>
                          <a:cs typeface="+mn-cs"/>
                        </a:rPr>
                        <a:t>رينو #خدمات #سيارات #رمضان
</a:t>
                      </a:r>
                      <a:r>
                        <a:rPr kumimoji="0" lang="en-US" sz="1000" b="0" i="0" u="none" strike="noStrike" kern="1200" cap="none" spc="0" normalizeH="0" baseline="0" noProof="0">
                          <a:ln>
                            <a:noFill/>
                          </a:ln>
                          <a:solidFill>
                            <a:prstClr val="black"/>
                          </a:solidFill>
                          <a:effectLst/>
                          <a:uLnTx/>
                          <a:uFillTx/>
                          <a:latin typeface="+mn-lt"/>
                          <a:ea typeface="+mn-ea"/>
                          <a:cs typeface="+mn-cs"/>
                        </a:rPr>
                        <a:t>Book and win with Renault. Click on the link and download the app
https://t.co/9RU0nLew6z
https://t.co/2xsNCxdxXi
#Renault #Services #Cars #Ramadan https://t.co/MC8WEOaYLk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extLst>
                  <a:ext uri="{0D108BD9-81ED-4DB2-BD59-A6C34878D82A}">
                    <a16:rowId xmlns:a16="http://schemas.microsoft.com/office/drawing/2014/main" val="3186860401"/>
                  </a:ext>
                </a:extLst>
              </a:tr>
            </a:tbl>
          </a:graphicData>
        </a:graphic>
      </p:graphicFrame>
      <p:sp>
        <p:nvSpPr>
          <p:cNvPr id="3" name="Title 2">
            <a:extLst>
              <a:ext uri="{FF2B5EF4-FFF2-40B4-BE49-F238E27FC236}">
                <a16:creationId xmlns:a16="http://schemas.microsoft.com/office/drawing/2014/main" id="{9B8E0B9C-9435-4202-9214-3579D32FD1EE}"/>
              </a:ext>
            </a:extLst>
          </p:cNvPr>
          <p:cNvSpPr>
            <a:spLocks noGrp="1"/>
          </p:cNvSpPr>
          <p:nvPr>
            <p:ph type="title"/>
          </p:nvPr>
        </p:nvSpPr>
        <p:spPr/>
        <p:txBody>
          <a:bodyPr/>
          <a:lstStyle/>
          <a:p>
            <a:r>
              <a:rPr lang="en-US"/>
              <a:t>Own Tweets Table (Top 10) | Renault - 2 of 3</a:t>
            </a:r>
          </a:p>
        </p:txBody>
      </p:sp>
      <p:sp>
        <p:nvSpPr>
          <p:cNvPr id="4" name="Text Placeholder 3">
            <a:extLst>
              <a:ext uri="{FF2B5EF4-FFF2-40B4-BE49-F238E27FC236}">
                <a16:creationId xmlns:a16="http://schemas.microsoft.com/office/drawing/2014/main" id="{EDD8B5C9-0090-4E25-A7EB-1E7B78061D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8722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FE8FA09-D330-4153-81D8-0456FED84970}"/>
              </a:ext>
            </a:extLst>
          </p:cNvPr>
          <p:cNvGraphicFramePr>
            <a:graphicFrameLocks noGrp="1"/>
          </p:cNvGraphicFramePr>
          <p:nvPr>
            <p:ph type="tbl" sz="quarter" idx="13"/>
            <p:extLst>
              <p:ext uri="{D42A27DB-BD31-4B8C-83A1-F6EECF244321}">
                <p14:modId xmlns:p14="http://schemas.microsoft.com/office/powerpoint/2010/main" val="13127105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5494872"/>
                    </a:ext>
                  </a:extLst>
                </a:gridCol>
                <a:gridCol w="822960">
                  <a:extLst>
                    <a:ext uri="{9D8B030D-6E8A-4147-A177-3AD203B41FA5}">
                      <a16:colId xmlns:a16="http://schemas.microsoft.com/office/drawing/2014/main" val="3853176723"/>
                    </a:ext>
                  </a:extLst>
                </a:gridCol>
                <a:gridCol w="822960">
                  <a:extLst>
                    <a:ext uri="{9D8B030D-6E8A-4147-A177-3AD203B41FA5}">
                      <a16:colId xmlns:a16="http://schemas.microsoft.com/office/drawing/2014/main" val="3433344849"/>
                    </a:ext>
                  </a:extLst>
                </a:gridCol>
                <a:gridCol w="822960">
                  <a:extLst>
                    <a:ext uri="{9D8B030D-6E8A-4147-A177-3AD203B41FA5}">
                      <a16:colId xmlns:a16="http://schemas.microsoft.com/office/drawing/2014/main" val="2229853898"/>
                    </a:ext>
                  </a:extLst>
                </a:gridCol>
                <a:gridCol w="822960">
                  <a:extLst>
                    <a:ext uri="{9D8B030D-6E8A-4147-A177-3AD203B41FA5}">
                      <a16:colId xmlns:a16="http://schemas.microsoft.com/office/drawing/2014/main" val="1056148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3838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- 2018-06-10 13:53:23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 https://t.co/hzfWOWIzJ2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extLst>
                  <a:ext uri="{0D108BD9-81ED-4DB2-BD59-A6C34878D82A}">
                    <a16:rowId xmlns:a16="http://schemas.microsoft.com/office/drawing/2014/main" val="347406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@RenaultGAA - 2018-06-03 15:24:53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رينو غير في شهر الخير
#رمضان #رينو #عروض #كوليوس
</a:t>
                      </a:r>
                      <a:r>
                        <a:rPr kumimoji="0" lang="en-US" sz="1000" b="0" i="0" u="none" strike="noStrike" kern="1200" cap="none" spc="0" normalizeH="0" baseline="0" noProof="0">
                          <a:ln>
                            <a:noFill/>
                          </a:ln>
                          <a:solidFill>
                            <a:prstClr val="black"/>
                          </a:solidFill>
                          <a:effectLst/>
                          <a:uLnTx/>
                          <a:uFillTx/>
                          <a:latin typeface="+mn-lt"/>
                          <a:ea typeface="+mn-ea"/>
                          <a:cs typeface="+mn-cs"/>
                        </a:rPr>
                        <a:t>Check out our latest offers for Ramadan
#Renault #offers #Ramadan #KOLEOS https://t.co/xXrh7UKc6Y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extLst>
                  <a:ext uri="{0D108BD9-81ED-4DB2-BD59-A6C34878D82A}">
                    <a16:rowId xmlns:a16="http://schemas.microsoft.com/office/drawing/2014/main" val="2515559900"/>
                  </a:ext>
                </a:extLst>
              </a:tr>
            </a:tbl>
          </a:graphicData>
        </a:graphic>
      </p:graphicFrame>
      <p:sp>
        <p:nvSpPr>
          <p:cNvPr id="3" name="Title 2">
            <a:extLst>
              <a:ext uri="{FF2B5EF4-FFF2-40B4-BE49-F238E27FC236}">
                <a16:creationId xmlns:a16="http://schemas.microsoft.com/office/drawing/2014/main" id="{D88F4C25-F429-42D7-9776-E9E6BBCAC5CE}"/>
              </a:ext>
            </a:extLst>
          </p:cNvPr>
          <p:cNvSpPr>
            <a:spLocks noGrp="1"/>
          </p:cNvSpPr>
          <p:nvPr>
            <p:ph type="title"/>
          </p:nvPr>
        </p:nvSpPr>
        <p:spPr/>
        <p:txBody>
          <a:bodyPr/>
          <a:lstStyle/>
          <a:p>
            <a:r>
              <a:rPr lang="en-US"/>
              <a:t>Own Tweets Table (Top 10) | Renault - 3 of 3</a:t>
            </a:r>
          </a:p>
        </p:txBody>
      </p:sp>
      <p:sp>
        <p:nvSpPr>
          <p:cNvPr id="4" name="Text Placeholder 3">
            <a:extLst>
              <a:ext uri="{FF2B5EF4-FFF2-40B4-BE49-F238E27FC236}">
                <a16:creationId xmlns:a16="http://schemas.microsoft.com/office/drawing/2014/main" id="{2B044B81-F2E6-4770-98EB-D823954FC4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724600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20180703_153733</Template>
  <TotalTime>0</TotalTime>
  <Words>196</Words>
  <Application>Microsoft Office PowerPoint</Application>
  <PresentationFormat>On-screen Show (4:3)</PresentationFormat>
  <Paragraphs>71</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Calibri</vt:lpstr>
      <vt:lpstr>Lato</vt:lpstr>
      <vt:lpstr>Arial</vt:lpstr>
      <vt:lpstr>quintly_template</vt:lpstr>
      <vt:lpstr>Own Tweets Table (Top 10) | Renault - 1 of 3</vt:lpstr>
      <vt:lpstr>Own Tweets Table (Top 10) | Renault - 2 of 3</vt:lpstr>
      <vt:lpstr>Own Tweets Table (Top 10) | Renault - 3 of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Tweets Table (Top 10) | Renault - 1 of 3</dc:title>
  <dc:creator>Administrator</dc:creator>
  <cp:lastModifiedBy>Administrator</cp:lastModifiedBy>
  <cp:revision>1</cp:revision>
  <dcterms:created xsi:type="dcterms:W3CDTF">2018-07-03T15:37:34Z</dcterms:created>
  <dcterms:modified xsi:type="dcterms:W3CDTF">2018-07-03T15:38:00Z</dcterms:modified>
</cp:coreProperties>
</file>