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88FB-4A21-8435-73FF441B65E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88FB-4A21-8435-73FF441B65E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88FB-4A21-8435-73FF441B65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465032"/>
        <c:axId val="278085936"/>
      </c:barChart>
      <c:catAx>
        <c:axId val="3334650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85936"/>
        <c:crosses val="autoZero"/>
        <c:auto val="1"/>
        <c:lblAlgn val="ctr"/>
        <c:lblOffset val="100"/>
        <c:noMultiLvlLbl val="0"/>
      </c:catAx>
      <c:valAx>
        <c:axId val="27808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46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AF308-5FA0-4EEF-AACC-38C344CE3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736974-E487-435B-8685-C05CDE9E52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3092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FC87A-79EE-409E-831A-882524997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3E6B6-60DA-403F-B977-85EE52C1B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209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20180703_153550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Renault</dc:title>
  <dc:creator>Administrator</dc:creator>
  <cp:lastModifiedBy>Administrator</cp:lastModifiedBy>
  <cp:revision>1</cp:revision>
  <dcterms:created xsi:type="dcterms:W3CDTF">2018-07-03T15:35:51Z</dcterms:created>
  <dcterms:modified xsi:type="dcterms:W3CDTF">2018-07-03T15:36:01Z</dcterms:modified>
</cp:coreProperties>
</file>