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C16DA-D626-4139-A9B3-78F29EAC8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390132"/>
              </p:ext>
            </p:extLst>
          </p:nvPr>
        </p:nvGraphicFramePr>
        <p:xfrm>
          <a:off x="457200" y="1468438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97842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022953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7792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88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@doctornofal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88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@3omda007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12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@walinna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65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@malaktoto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@Badr_NZ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44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@BIG_TIGER111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4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@mazyad0a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4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@Ahmed750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83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@AYM2012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21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@Anoonrajkhan16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518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883B9BB-F503-47D0-B10C-EC7629A0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94A94-CAC6-4E88-B629-30EBF327F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08161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20180703_153223</Template>
  <TotalTime>0</TotalTime>
  <Words>101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 - Key Influencers (top 10)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 - Key Influencers (top 10) | Renault</dc:title>
  <dc:creator>Administrator</dc:creator>
  <cp:lastModifiedBy>Administrator</cp:lastModifiedBy>
  <cp:revision>1</cp:revision>
  <dcterms:created xsi:type="dcterms:W3CDTF">2018-07-03T15:33:07Z</dcterms:created>
  <dcterms:modified xsi:type="dcterms:W3CDTF">2018-07-03T15:33:15Z</dcterms:modified>
</cp:coreProperties>
</file>