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3CE10-EDC4-4BE9-B5A4-875A54C58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646972"/>
              </p:ext>
            </p:extLst>
          </p:nvPr>
        </p:nvGraphicFramePr>
        <p:xfrm>
          <a:off x="457200" y="1468438"/>
          <a:ext cx="82296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735247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7158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489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8166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13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@Wessam911N - 2018-06-29 05:23:17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رقم 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6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@afjali - 2018-06-29 04:00:39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83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@mohammed_39000 - 2018-06-29 01:44:56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6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@foody7796 - 2018-06-28 23:25:06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ميغان ار اس هل هي متوفرة عندكم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07:08:07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603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@foody7796 - 2018-06-28 23:24:24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07:08:07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4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@Basleafo - 2018-06-28 22:07:31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ياخي الكوليوس كم سعرها كاش!!!!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07:09:24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3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@abduh_aljapry - 2018-06-28 20:14:32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9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@ahmedmatbouli - 2018-06-28 17:27:05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افكر فيها اذا ببلاش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64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@salehmona63 - 2018-06-28 14:41:21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@Mechanic1553 @RenaultGAA @RenaultME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مميزات سيارة الافيو وما سلبياتها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46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@MA_RiA2017 - 2018-06-28 10:52:09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صحيح رفعتم أسعار سياراتكم؟وتحديدا الكوليوس؟
أتمنى أن أجد إجابة شافية منكم مباشرة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66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F330A23-4756-4806-B014-2B5CA897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8E589-D4D6-401E-A212-EC1A1264A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20837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1532D-BEE5-47BB-AA22-AC9EFC6BF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1646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577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44637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122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901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34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@hassangalattas1 - 2018-06-28 10:11:46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@7Naket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5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@hassangalattas1 - 2018-06-28 10:11:42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@7Naket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8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@khalef9999 - 2018-06-28 08:47:52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@Mechanic1553 @RenaultGAA @RenaultME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يوجد لها قطع غيار ارجو الاجابه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1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@Raiig30 - 2018-06-28 06:10:59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 يكتب عروضهم واعلاناتهم  مخه مخ حمار  يفكر الناس حمير زيه  سياره خايسه حرام اشتريها حتى بعشرين الف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3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@017_hassan - 2018-06-27 17:20:07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@Sara_y1988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فري منها فرارك من الاسد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92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@noora99noora99 - 2018-06-27 15:56:39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@roo7y025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ربك كريم، وفر فلوس السيكل عسى الله يرزقك مثل ما تمنيت لي وزياده سيكلين، شكرا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0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@Sara_y1988 - 2018-06-27 14:10:16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@roo7y025 @noora99noora99 @RenaultGAA 😂🏃🏻‍♀️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6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@Sara_y1988 - 2018-06-27 14:06:40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@017_hassan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احد الزملاء نصحني اشتريها 
وش رايك ؟ 
لان ابغى اشتري سيارة تكون 7 مقاعد وجيب صغير 
بالبدا…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https://t.co/gV2E2fgwlw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453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BDD9220-63C3-4869-B92E-4A2F05700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7B01D-4319-4871-B6E7-092578F6A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4372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1DA42-37A0-447B-A763-ADF46DF81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2120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288851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8305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719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50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97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@jenan180071 - 2018-06-27 13:06:25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بكم ميغان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06/27/2018 12:19:44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79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@khalef9999 - 2018-06-27 12:36:54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@Mechanic1553 @RenaultGAA @RenaultME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فيه معارض موجوده بها غير الشرقيه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67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@iansary93 - 2018-06-27 08:15:07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@thn41 @Mechanic1553 @RenaultME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ينحفظ البث ما يروح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06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@Mechanic1553 - 2018-06-27 04:24:51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@lome21264 @RenaultGAA @RenaultME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اللي كانت معي ب 79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3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@lome21264 - 2018-06-27 04:17:16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@Mechanic1553 @RenaultGAA @RenaultME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سعر الفل معك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9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@s3ud__d - 2018-06-27 04:13:18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@Mechanic1553 @iRaedAV @RenaultGAA @RenaultME 👍🏼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ممتاز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54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@thn41 - 2018-06-27 04:12:58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@iansary93 @Mechanic1553 @RenaultME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ماتضبط لنا الشبكه وتروح علينا التغطيه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3517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D6F5606-EC6A-4BC8-927D-C3B5F09B7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67BEA-EFD4-4D9F-92E6-9CA3864D1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0839467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20180703_153158</Template>
  <TotalTime>1</TotalTime>
  <Words>461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</vt:lpstr>
      <vt:lpstr>Lato</vt:lpstr>
      <vt:lpstr>quintly_template</vt:lpstr>
      <vt:lpstr>Twitter Mentions Table | Renault - 1 of 3</vt:lpstr>
      <vt:lpstr>Twitter Mentions Table | Renault - 2 of 3</vt:lpstr>
      <vt:lpstr>Twitter Mentions Table | Renault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Renault - 1 of 3</dc:title>
  <dc:creator>Administrator</dc:creator>
  <cp:lastModifiedBy>Administrator</cp:lastModifiedBy>
  <cp:revision>1</cp:revision>
  <dcterms:created xsi:type="dcterms:W3CDTF">2018-07-03T15:31:59Z</dcterms:created>
  <dcterms:modified xsi:type="dcterms:W3CDTF">2018-07-03T15:33:04Z</dcterms:modified>
</cp:coreProperties>
</file>