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2C0-4809-8B70-E7EF5558B89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2C0-4809-8B70-E7EF5558B89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2C0-4809-8B70-E7EF5558B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984368"/>
        <c:axId val="340982728"/>
      </c:barChart>
      <c:catAx>
        <c:axId val="34098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82728"/>
        <c:crosses val="autoZero"/>
        <c:auto val="1"/>
        <c:lblAlgn val="ctr"/>
        <c:lblOffset val="100"/>
        <c:noMultiLvlLbl val="0"/>
      </c:catAx>
      <c:valAx>
        <c:axId val="3409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8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5EC1F-B64B-40D5-8430-FAA54F0D9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04A2A-2262-4636-8657-43638B54FA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7454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17A63-47FC-410D-9584-6E6BC2AC0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0B19A-871C-44A2-ADEF-E9F4E221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061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20180703_153126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2018-07-03T15:31:27Z</dcterms:created>
  <dcterms:modified xsi:type="dcterms:W3CDTF">2018-07-03T15:31:30Z</dcterms:modified>
</cp:coreProperties>
</file>