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45B11-3F49-4875-9153-20C2469FE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388656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60391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00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2862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559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2877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6626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6043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292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9946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2798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7018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571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825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46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9910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33A3334-1BF7-40A0-B03A-1AAF7BC55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F725B-55E9-463D-8638-90E69851A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91870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20180703_153056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Renault</dc:title>
  <dc:creator>Administrator</dc:creator>
  <cp:lastModifiedBy>Administrator</cp:lastModifiedBy>
  <cp:revision>1</cp:revision>
  <dcterms:created xsi:type="dcterms:W3CDTF">2018-07-03T15:30:57Z</dcterms:created>
  <dcterms:modified xsi:type="dcterms:W3CDTF">2018-07-03T15:31:03Z</dcterms:modified>
</cp:coreProperties>
</file>