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F9DD1-8E53-4334-BE00-EC5D564B2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941548"/>
              </p:ext>
            </p:extLst>
          </p:nvPr>
        </p:nvGraphicFramePr>
        <p:xfrm>
          <a:off x="457200" y="1468438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342629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804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251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3282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3132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2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- 2018-06-13 10:49:30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Allah accept our fasting and Duaa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89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- 2018-06-12 14:23:24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00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- 2018-06-10 14:07:05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Allah accept our fasting and Duaa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2494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72EE82F-B4F8-4481-99B1-135F145A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 | Renault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D63E0-DB84-42DF-807E-FBD8DB85A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782818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BF9E4-898C-48BC-BE44-B9D91B179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3101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1420279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0156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1744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5798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03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6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- 2018-06-13 12:53:21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برينو كوليوس. تابعوا صفحتنا للمزيد من المسابقات و العديد من الجوائز 
#رينو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winner of Renualt Kolese. Follow our page for more competition and prizes to come
#KoleosKaraoke  #KSA #Cars 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4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- 2018-06-03 15:27:01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316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AC5D421-1F30-4E78-AABD-93EDBC436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 | Renault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3499C-B1B3-4EBF-A0F4-C04F90DAC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35150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20180703_151612</Template>
  <TotalTime>0</TotalTime>
  <Words>94</Words>
  <Application>Microsoft Office PowerPoint</Application>
  <PresentationFormat>On-screen Show (4:3)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Custom Posts Table (Top 5) | Renault - 1 of 2</vt:lpstr>
      <vt:lpstr>Custom Posts Table (Top 5) | Renault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Posts Table (Top 5) | Renault - 1 of 2</dc:title>
  <dc:creator>Administrator</dc:creator>
  <cp:lastModifiedBy>Administrator</cp:lastModifiedBy>
  <cp:revision>1</cp:revision>
  <dcterms:created xsi:type="dcterms:W3CDTF">2018-07-03T15:17:42Z</dcterms:created>
  <dcterms:modified xsi:type="dcterms:W3CDTF">2018-07-03T15:17:53Z</dcterms:modified>
</cp:coreProperties>
</file>