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1004</c:v>
                </c:pt>
                <c:pt idx="1">
                  <c:v>1004</c:v>
                </c:pt>
                <c:pt idx="2">
                  <c:v>1005</c:v>
                </c:pt>
                <c:pt idx="3">
                  <c:v>1006</c:v>
                </c:pt>
                <c:pt idx="4">
                  <c:v>1008</c:v>
                </c:pt>
                <c:pt idx="5">
                  <c:v>1011</c:v>
                </c:pt>
                <c:pt idx="6">
                  <c:v>1012</c:v>
                </c:pt>
                <c:pt idx="7">
                  <c:v>1013</c:v>
                </c:pt>
                <c:pt idx="8">
                  <c:v>1012</c:v>
                </c:pt>
                <c:pt idx="9">
                  <c:v>1012</c:v>
                </c:pt>
                <c:pt idx="10">
                  <c:v>1012</c:v>
                </c:pt>
                <c:pt idx="11">
                  <c:v>1016</c:v>
                </c:pt>
                <c:pt idx="12">
                  <c:v>1018</c:v>
                </c:pt>
                <c:pt idx="13">
                  <c:v>1022</c:v>
                </c:pt>
                <c:pt idx="14">
                  <c:v>1022</c:v>
                </c:pt>
                <c:pt idx="15">
                  <c:v>1022</c:v>
                </c:pt>
                <c:pt idx="16">
                  <c:v>1025</c:v>
                </c:pt>
                <c:pt idx="17">
                  <c:v>1025</c:v>
                </c:pt>
                <c:pt idx="18">
                  <c:v>1024</c:v>
                </c:pt>
                <c:pt idx="19">
                  <c:v>1026</c:v>
                </c:pt>
                <c:pt idx="20">
                  <c:v>1026</c:v>
                </c:pt>
                <c:pt idx="21">
                  <c:v>1027</c:v>
                </c:pt>
                <c:pt idx="22">
                  <c:v>1029</c:v>
                </c:pt>
                <c:pt idx="23">
                  <c:v>1030</c:v>
                </c:pt>
                <c:pt idx="24">
                  <c:v>1032</c:v>
                </c:pt>
                <c:pt idx="25">
                  <c:v>1033</c:v>
                </c:pt>
                <c:pt idx="26">
                  <c:v>1035</c:v>
                </c:pt>
                <c:pt idx="27">
                  <c:v>1036</c:v>
                </c:pt>
                <c:pt idx="28">
                  <c:v>1037</c:v>
                </c:pt>
                <c:pt idx="29">
                  <c:v>1033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D0-4DC6-85E2-4F8B14BDC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63456"/>
        <c:axId val="275825856"/>
      </c:lineChart>
      <c:dateAx>
        <c:axId val="27916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5856"/>
        <c:crosses val="autoZero"/>
        <c:auto val="1"/>
        <c:lblOffset val="100"/>
        <c:baseTimeUnit val="days"/>
      </c:dateAx>
      <c:valAx>
        <c:axId val="27582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6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B5C06-E2C8-47FF-82D9-23A3C646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A637F7-E49C-45CD-8AE7-8ECFCDDA6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8286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8B18E-F8A0-4505-979B-6EFBB497C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4B2B2-74BB-4CAF-B19E-7DC4D411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081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20180703_151117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Renault</dc:title>
  <dc:creator>Administrator</dc:creator>
  <cp:lastModifiedBy>Administrator</cp:lastModifiedBy>
  <cp:revision>1</cp:revision>
  <dcterms:created xsi:type="dcterms:W3CDTF">2018-07-03T15:14:10Z</dcterms:created>
  <dcterms:modified xsi:type="dcterms:W3CDTF">2018-07-03T15:14:14Z</dcterms:modified>
</cp:coreProperties>
</file>