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12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A6DB55-ED13-4377-AE3C-8ED65F315C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0765867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77809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636216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93412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753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176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84250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088431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924478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77613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6752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24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1.5264 %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6616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46D601F-91DF-4187-B123-BDD0ABDF1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3EBB0-DA4B-4C16-A4B1-783599777F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8727786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20180703_151108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Renault</dc:title>
  <dc:creator>Administrator</dc:creator>
  <cp:lastModifiedBy>Administrator</cp:lastModifiedBy>
  <cp:revision>1</cp:revision>
  <dcterms:created xsi:type="dcterms:W3CDTF">2018-07-03T15:11:09Z</dcterms:created>
  <dcterms:modified xsi:type="dcterms:W3CDTF">2018-07-03T15:11:14Z</dcterms:modified>
</cp:coreProperties>
</file>