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40DBA32-42C9-4519-B571-73B622E25E03}"/>
              </a:ext>
            </a:extLst>
          </p:cNvPr>
          <p:cNvGraphicFramePr>
            <a:graphicFrameLocks noGrp="1"/>
          </p:cNvGraphicFramePr>
          <p:nvPr>
            <p:ph type="tbl" sz="quarter" idx="13"/>
            <p:extLst>
              <p:ext uri="{D42A27DB-BD31-4B8C-83A1-F6EECF244321}">
                <p14:modId xmlns:p14="http://schemas.microsoft.com/office/powerpoint/2010/main" val="2619379261"/>
              </p:ext>
            </p:extLst>
          </p:nvPr>
        </p:nvGraphicFramePr>
        <p:xfrm>
          <a:off x="457200" y="1468438"/>
          <a:ext cx="8229600" cy="2865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4447308"/>
                    </a:ext>
                  </a:extLst>
                </a:gridCol>
                <a:gridCol w="658368">
                  <a:extLst>
                    <a:ext uri="{9D8B030D-6E8A-4147-A177-3AD203B41FA5}">
                      <a16:colId xmlns:a16="http://schemas.microsoft.com/office/drawing/2014/main" val="2128423758"/>
                    </a:ext>
                  </a:extLst>
                </a:gridCol>
                <a:gridCol w="658368">
                  <a:extLst>
                    <a:ext uri="{9D8B030D-6E8A-4147-A177-3AD203B41FA5}">
                      <a16:colId xmlns:a16="http://schemas.microsoft.com/office/drawing/2014/main" val="1514119670"/>
                    </a:ext>
                  </a:extLst>
                </a:gridCol>
                <a:gridCol w="658368">
                  <a:extLst>
                    <a:ext uri="{9D8B030D-6E8A-4147-A177-3AD203B41FA5}">
                      <a16:colId xmlns:a16="http://schemas.microsoft.com/office/drawing/2014/main" val="4173255393"/>
                    </a:ext>
                  </a:extLst>
                </a:gridCol>
                <a:gridCol w="658368">
                  <a:extLst>
                    <a:ext uri="{9D8B030D-6E8A-4147-A177-3AD203B41FA5}">
                      <a16:colId xmlns:a16="http://schemas.microsoft.com/office/drawing/2014/main" val="3893877103"/>
                    </a:ext>
                  </a:extLst>
                </a:gridCol>
                <a:gridCol w="658368">
                  <a:extLst>
                    <a:ext uri="{9D8B030D-6E8A-4147-A177-3AD203B41FA5}">
                      <a16:colId xmlns:a16="http://schemas.microsoft.com/office/drawing/2014/main" val="543485400"/>
                    </a:ext>
                  </a:extLst>
                </a:gridCol>
                <a:gridCol w="658368">
                  <a:extLst>
                    <a:ext uri="{9D8B030D-6E8A-4147-A177-3AD203B41FA5}">
                      <a16:colId xmlns:a16="http://schemas.microsoft.com/office/drawing/2014/main" val="2700510213"/>
                    </a:ext>
                  </a:extLst>
                </a:gridCol>
                <a:gridCol w="658368">
                  <a:extLst>
                    <a:ext uri="{9D8B030D-6E8A-4147-A177-3AD203B41FA5}">
                      <a16:colId xmlns:a16="http://schemas.microsoft.com/office/drawing/2014/main" val="395141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897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19:57:12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المخارج هي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of the exits are the correct one?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573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09:32:00 </a:t>
                      </a:r>
                      <a:r>
                        <a:rPr kumimoji="0" lang="en-US" sz="1000" b="0" i="0" u="none" strike="noStrike" kern="1200" cap="none" spc="0" normalizeH="0" baseline="0" noProof="0">
                          <a:ln>
                            <a:noFill/>
                          </a:ln>
                          <a:solidFill>
                            <a:prstClr val="black"/>
                          </a:solidFill>
                          <a:effectLst/>
                          <a:uLnTx/>
                          <a:uFillTx/>
                          <a:latin typeface="+mn-lt"/>
                          <a:ea typeface="+mn-ea"/>
                          <a:cs typeface="+mn-cs"/>
                        </a:rPr>
                        <a:t> 
 On 24th June, when women could drive in Saudi, Renault created history.
Watch Aseel Al-Hamad become the first Saudi woman to drive a Renault F1 racecar.
#Saudiwomencandrive #WeareRenault #RenaultMiddleEast #womeninmotorsports #RenaultsportF1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511135"/>
                  </a:ext>
                </a:extLst>
              </a:tr>
            </a:tbl>
          </a:graphicData>
        </a:graphic>
      </p:graphicFrame>
      <p:sp>
        <p:nvSpPr>
          <p:cNvPr id="3" name="Title 2">
            <a:extLst>
              <a:ext uri="{FF2B5EF4-FFF2-40B4-BE49-F238E27FC236}">
                <a16:creationId xmlns:a16="http://schemas.microsoft.com/office/drawing/2014/main" id="{E6BFD367-E6CA-4FA9-BA02-5042275DB4DD}"/>
              </a:ext>
            </a:extLst>
          </p:cNvPr>
          <p:cNvSpPr>
            <a:spLocks noGrp="1"/>
          </p:cNvSpPr>
          <p:nvPr>
            <p:ph type="title"/>
          </p:nvPr>
        </p:nvSpPr>
        <p:spPr/>
        <p:txBody>
          <a:bodyPr/>
          <a:lstStyle/>
          <a:p>
            <a:r>
              <a:rPr lang="en-US"/>
              <a:t>Facebook Own Posts Table | Renault - 1 of 7</a:t>
            </a:r>
          </a:p>
        </p:txBody>
      </p:sp>
      <p:sp>
        <p:nvSpPr>
          <p:cNvPr id="4" name="Text Placeholder 3">
            <a:extLst>
              <a:ext uri="{FF2B5EF4-FFF2-40B4-BE49-F238E27FC236}">
                <a16:creationId xmlns:a16="http://schemas.microsoft.com/office/drawing/2014/main" id="{5B2D2CA2-578E-49DA-B32E-4B0BF4563C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9371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A3C8C93-D40A-4F39-B09D-F2AC670BF759}"/>
              </a:ext>
            </a:extLst>
          </p:cNvPr>
          <p:cNvGraphicFramePr>
            <a:graphicFrameLocks noGrp="1"/>
          </p:cNvGraphicFramePr>
          <p:nvPr>
            <p:ph type="tbl" sz="quarter" idx="13"/>
            <p:extLst>
              <p:ext uri="{D42A27DB-BD31-4B8C-83A1-F6EECF244321}">
                <p14:modId xmlns:p14="http://schemas.microsoft.com/office/powerpoint/2010/main" val="51634386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1956519"/>
                    </a:ext>
                  </a:extLst>
                </a:gridCol>
                <a:gridCol w="658368">
                  <a:extLst>
                    <a:ext uri="{9D8B030D-6E8A-4147-A177-3AD203B41FA5}">
                      <a16:colId xmlns:a16="http://schemas.microsoft.com/office/drawing/2014/main" val="1075405349"/>
                    </a:ext>
                  </a:extLst>
                </a:gridCol>
                <a:gridCol w="658368">
                  <a:extLst>
                    <a:ext uri="{9D8B030D-6E8A-4147-A177-3AD203B41FA5}">
                      <a16:colId xmlns:a16="http://schemas.microsoft.com/office/drawing/2014/main" val="3194900756"/>
                    </a:ext>
                  </a:extLst>
                </a:gridCol>
                <a:gridCol w="658368">
                  <a:extLst>
                    <a:ext uri="{9D8B030D-6E8A-4147-A177-3AD203B41FA5}">
                      <a16:colId xmlns:a16="http://schemas.microsoft.com/office/drawing/2014/main" val="2338830262"/>
                    </a:ext>
                  </a:extLst>
                </a:gridCol>
                <a:gridCol w="658368">
                  <a:extLst>
                    <a:ext uri="{9D8B030D-6E8A-4147-A177-3AD203B41FA5}">
                      <a16:colId xmlns:a16="http://schemas.microsoft.com/office/drawing/2014/main" val="1874171454"/>
                    </a:ext>
                  </a:extLst>
                </a:gridCol>
                <a:gridCol w="658368">
                  <a:extLst>
                    <a:ext uri="{9D8B030D-6E8A-4147-A177-3AD203B41FA5}">
                      <a16:colId xmlns:a16="http://schemas.microsoft.com/office/drawing/2014/main" val="3571319019"/>
                    </a:ext>
                  </a:extLst>
                </a:gridCol>
                <a:gridCol w="658368">
                  <a:extLst>
                    <a:ext uri="{9D8B030D-6E8A-4147-A177-3AD203B41FA5}">
                      <a16:colId xmlns:a16="http://schemas.microsoft.com/office/drawing/2014/main" val="2793561485"/>
                    </a:ext>
                  </a:extLst>
                </a:gridCol>
                <a:gridCol w="658368">
                  <a:extLst>
                    <a:ext uri="{9D8B030D-6E8A-4147-A177-3AD203B41FA5}">
                      <a16:colId xmlns:a16="http://schemas.microsoft.com/office/drawing/2014/main" val="184870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986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- 2018-06-27 10:03:51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ميغان </a:t>
                      </a:r>
                      <a:r>
                        <a:rPr kumimoji="0" lang="en-US" sz="1000" b="0" i="0" u="none" strike="noStrike" kern="1200" cap="none" spc="0" normalizeH="0" baseline="0" noProof="0">
                          <a:ln>
                            <a:noFill/>
                          </a:ln>
                          <a:solidFill>
                            <a:prstClr val="black"/>
                          </a:solidFill>
                          <a:effectLst/>
                          <a:uLnTx/>
                          <a:uFillTx/>
                          <a:latin typeface="+mn-lt"/>
                          <a:ea typeface="+mn-ea"/>
                          <a:cs typeface="+mn-cs"/>
                        </a:rPr>
                        <a:t>GT </a:t>
                      </a:r>
                      <a:r>
                        <a:rPr kumimoji="0" lang="ar-AE" sz="1000" b="0" i="0" u="none" strike="noStrike" kern="1200" cap="none" spc="0" normalizeH="0" baseline="0" noProof="0">
                          <a:ln>
                            <a:noFill/>
                          </a:ln>
                          <a:solidFill>
                            <a:prstClr val="black"/>
                          </a:solidFill>
                          <a:effectLst/>
                          <a:uLnTx/>
                          <a:uFillTx/>
                          <a:latin typeface="+mn-lt"/>
                          <a:ea typeface="+mn-ea"/>
                          <a:cs typeface="+mn-cs"/>
                        </a:rPr>
                        <a:t>الجديدة كلّياً الأداء، التقنية ومتعة القيادة
أبعاد متوازنة ولمسات إنارة متميّزةمقصورة مشغولة بعناية تمنح شعور ’قمرات القيادة‘، مع مقاعد منحوتة ومحيطة بالسائق
#رينو #السعودية #سيارات #ميغان
</a:t>
                      </a:r>
                      <a:r>
                        <a:rPr kumimoji="0" lang="en-US" sz="1000" b="0" i="0" u="none" strike="noStrike" kern="1200" cap="none" spc="0" normalizeH="0" baseline="0" noProof="0">
                          <a:ln>
                            <a:noFill/>
                          </a:ln>
                          <a:solidFill>
                            <a:prstClr val="black"/>
                          </a:solidFill>
                          <a:effectLst/>
                          <a:uLnTx/>
                          <a:uFillTx/>
                          <a:latin typeface="+mn-lt"/>
                          <a:ea typeface="+mn-ea"/>
                          <a:cs typeface="+mn-cs"/>
                        </a:rPr>
                        <a:t>The all-new Renault MEGANE GT Performance, Technology, and Driving Pleasure
Balanced proportions and distinctive lighting signatures, A carefully-appointed ‘cockpit’-feel cabin, with sculpted, enveloping seats
#Renault  #KSA #Cars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67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16:52:41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تستطيع ايجاد الأربع كلمات المخفية؟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Can you find the four missing words?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908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11:03:34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9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20:40:02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3858125"/>
                  </a:ext>
                </a:extLst>
              </a:tr>
            </a:tbl>
          </a:graphicData>
        </a:graphic>
      </p:graphicFrame>
      <p:sp>
        <p:nvSpPr>
          <p:cNvPr id="3" name="Title 2">
            <a:extLst>
              <a:ext uri="{FF2B5EF4-FFF2-40B4-BE49-F238E27FC236}">
                <a16:creationId xmlns:a16="http://schemas.microsoft.com/office/drawing/2014/main" id="{42DD6740-1A47-43CA-8A34-DD2CE65C556C}"/>
              </a:ext>
            </a:extLst>
          </p:cNvPr>
          <p:cNvSpPr>
            <a:spLocks noGrp="1"/>
          </p:cNvSpPr>
          <p:nvPr>
            <p:ph type="title"/>
          </p:nvPr>
        </p:nvSpPr>
        <p:spPr/>
        <p:txBody>
          <a:bodyPr/>
          <a:lstStyle/>
          <a:p>
            <a:r>
              <a:rPr lang="en-US"/>
              <a:t>Facebook Own Posts Table | Renault - 2 of 7</a:t>
            </a:r>
          </a:p>
        </p:txBody>
      </p:sp>
      <p:sp>
        <p:nvSpPr>
          <p:cNvPr id="4" name="Text Placeholder 3">
            <a:extLst>
              <a:ext uri="{FF2B5EF4-FFF2-40B4-BE49-F238E27FC236}">
                <a16:creationId xmlns:a16="http://schemas.microsoft.com/office/drawing/2014/main" id="{B5A5A60D-8AF6-4CCC-BE70-06924419F45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82828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63C955E-B569-44FC-90F9-4566C0B13178}"/>
              </a:ext>
            </a:extLst>
          </p:cNvPr>
          <p:cNvGraphicFramePr>
            <a:graphicFrameLocks noGrp="1"/>
          </p:cNvGraphicFramePr>
          <p:nvPr>
            <p:ph type="tbl" sz="quarter" idx="13"/>
            <p:extLst>
              <p:ext uri="{D42A27DB-BD31-4B8C-83A1-F6EECF244321}">
                <p14:modId xmlns:p14="http://schemas.microsoft.com/office/powerpoint/2010/main" val="303720130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2255817"/>
                    </a:ext>
                  </a:extLst>
                </a:gridCol>
                <a:gridCol w="658368">
                  <a:extLst>
                    <a:ext uri="{9D8B030D-6E8A-4147-A177-3AD203B41FA5}">
                      <a16:colId xmlns:a16="http://schemas.microsoft.com/office/drawing/2014/main" val="2976442443"/>
                    </a:ext>
                  </a:extLst>
                </a:gridCol>
                <a:gridCol w="658368">
                  <a:extLst>
                    <a:ext uri="{9D8B030D-6E8A-4147-A177-3AD203B41FA5}">
                      <a16:colId xmlns:a16="http://schemas.microsoft.com/office/drawing/2014/main" val="3530550131"/>
                    </a:ext>
                  </a:extLst>
                </a:gridCol>
                <a:gridCol w="658368">
                  <a:extLst>
                    <a:ext uri="{9D8B030D-6E8A-4147-A177-3AD203B41FA5}">
                      <a16:colId xmlns:a16="http://schemas.microsoft.com/office/drawing/2014/main" val="1938020658"/>
                    </a:ext>
                  </a:extLst>
                </a:gridCol>
                <a:gridCol w="658368">
                  <a:extLst>
                    <a:ext uri="{9D8B030D-6E8A-4147-A177-3AD203B41FA5}">
                      <a16:colId xmlns:a16="http://schemas.microsoft.com/office/drawing/2014/main" val="1257328077"/>
                    </a:ext>
                  </a:extLst>
                </a:gridCol>
                <a:gridCol w="658368">
                  <a:extLst>
                    <a:ext uri="{9D8B030D-6E8A-4147-A177-3AD203B41FA5}">
                      <a16:colId xmlns:a16="http://schemas.microsoft.com/office/drawing/2014/main" val="2664776046"/>
                    </a:ext>
                  </a:extLst>
                </a:gridCol>
                <a:gridCol w="658368">
                  <a:extLst>
                    <a:ext uri="{9D8B030D-6E8A-4147-A177-3AD203B41FA5}">
                      <a16:colId xmlns:a16="http://schemas.microsoft.com/office/drawing/2014/main" val="2522504474"/>
                    </a:ext>
                  </a:extLst>
                </a:gridCol>
                <a:gridCol w="658368">
                  <a:extLst>
                    <a:ext uri="{9D8B030D-6E8A-4147-A177-3AD203B41FA5}">
                      <a16:colId xmlns:a16="http://schemas.microsoft.com/office/drawing/2014/main" val="303566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938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18:48:38 </a:t>
                      </a:r>
                      <a:r>
                        <a:rPr kumimoji="0" lang="en-US" sz="1000" b="0" i="0" u="none" strike="noStrike" kern="1200" cap="none" spc="0" normalizeH="0" baseline="0" noProof="0">
                          <a:ln>
                            <a:noFill/>
                          </a:ln>
                          <a:solidFill>
                            <a:prstClr val="black"/>
                          </a:solidFill>
                          <a:effectLst/>
                          <a:uLnTx/>
                          <a:uFillTx/>
                          <a:latin typeface="+mn-lt"/>
                          <a:ea typeface="+mn-ea"/>
                          <a:cs typeface="+mn-cs"/>
                        </a:rPr>
                        <a:t> 
 Watch Aseel Al Hamad drive a Renault F1 Race Car at French Grand 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775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18:13:09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first Saudi woman to drive a Renault F1 racecar -Aseel Al-Hamad @aseel.alhamad .
Today, thousands of women are driving on the roads of Saudi for the first time.
We believe women won’t just be great drivers, they will be amazing at it too.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94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17:12:12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https://bit.ly/2vF3YqV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Get a thrill from its powerful design, Athletic profile, robust front end, C-Shape LED Daytime Running Lights
For more information follow the link: https://bit.ly/2qWncTv
#Renault #KSA #Cars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140987"/>
                  </a:ext>
                </a:extLst>
              </a:tr>
            </a:tbl>
          </a:graphicData>
        </a:graphic>
      </p:graphicFrame>
      <p:sp>
        <p:nvSpPr>
          <p:cNvPr id="3" name="Title 2">
            <a:extLst>
              <a:ext uri="{FF2B5EF4-FFF2-40B4-BE49-F238E27FC236}">
                <a16:creationId xmlns:a16="http://schemas.microsoft.com/office/drawing/2014/main" id="{DA2F6A27-2693-4731-BFE9-97E00197AD38}"/>
              </a:ext>
            </a:extLst>
          </p:cNvPr>
          <p:cNvSpPr>
            <a:spLocks noGrp="1"/>
          </p:cNvSpPr>
          <p:nvPr>
            <p:ph type="title"/>
          </p:nvPr>
        </p:nvSpPr>
        <p:spPr/>
        <p:txBody>
          <a:bodyPr/>
          <a:lstStyle/>
          <a:p>
            <a:r>
              <a:rPr lang="en-US"/>
              <a:t>Facebook Own Posts Table | Renault - 3 of 7</a:t>
            </a:r>
          </a:p>
        </p:txBody>
      </p:sp>
      <p:sp>
        <p:nvSpPr>
          <p:cNvPr id="4" name="Text Placeholder 3">
            <a:extLst>
              <a:ext uri="{FF2B5EF4-FFF2-40B4-BE49-F238E27FC236}">
                <a16:creationId xmlns:a16="http://schemas.microsoft.com/office/drawing/2014/main" id="{AE177846-950C-4383-80F5-C7CB148407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6111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F27F0D1-2208-48A6-9A8B-C86AF34903A9}"/>
              </a:ext>
            </a:extLst>
          </p:cNvPr>
          <p:cNvGraphicFramePr>
            <a:graphicFrameLocks noGrp="1"/>
          </p:cNvGraphicFramePr>
          <p:nvPr>
            <p:ph type="tbl" sz="quarter" idx="13"/>
            <p:extLst>
              <p:ext uri="{D42A27DB-BD31-4B8C-83A1-F6EECF244321}">
                <p14:modId xmlns:p14="http://schemas.microsoft.com/office/powerpoint/2010/main" val="227807918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386111"/>
                    </a:ext>
                  </a:extLst>
                </a:gridCol>
                <a:gridCol w="658368">
                  <a:extLst>
                    <a:ext uri="{9D8B030D-6E8A-4147-A177-3AD203B41FA5}">
                      <a16:colId xmlns:a16="http://schemas.microsoft.com/office/drawing/2014/main" val="3802389016"/>
                    </a:ext>
                  </a:extLst>
                </a:gridCol>
                <a:gridCol w="658368">
                  <a:extLst>
                    <a:ext uri="{9D8B030D-6E8A-4147-A177-3AD203B41FA5}">
                      <a16:colId xmlns:a16="http://schemas.microsoft.com/office/drawing/2014/main" val="1041680621"/>
                    </a:ext>
                  </a:extLst>
                </a:gridCol>
                <a:gridCol w="658368">
                  <a:extLst>
                    <a:ext uri="{9D8B030D-6E8A-4147-A177-3AD203B41FA5}">
                      <a16:colId xmlns:a16="http://schemas.microsoft.com/office/drawing/2014/main" val="3688000917"/>
                    </a:ext>
                  </a:extLst>
                </a:gridCol>
                <a:gridCol w="658368">
                  <a:extLst>
                    <a:ext uri="{9D8B030D-6E8A-4147-A177-3AD203B41FA5}">
                      <a16:colId xmlns:a16="http://schemas.microsoft.com/office/drawing/2014/main" val="605462992"/>
                    </a:ext>
                  </a:extLst>
                </a:gridCol>
                <a:gridCol w="658368">
                  <a:extLst>
                    <a:ext uri="{9D8B030D-6E8A-4147-A177-3AD203B41FA5}">
                      <a16:colId xmlns:a16="http://schemas.microsoft.com/office/drawing/2014/main" val="2259270944"/>
                    </a:ext>
                  </a:extLst>
                </a:gridCol>
                <a:gridCol w="658368">
                  <a:extLst>
                    <a:ext uri="{9D8B030D-6E8A-4147-A177-3AD203B41FA5}">
                      <a16:colId xmlns:a16="http://schemas.microsoft.com/office/drawing/2014/main" val="2516419742"/>
                    </a:ext>
                  </a:extLst>
                </a:gridCol>
                <a:gridCol w="658368">
                  <a:extLst>
                    <a:ext uri="{9D8B030D-6E8A-4147-A177-3AD203B41FA5}">
                      <a16:colId xmlns:a16="http://schemas.microsoft.com/office/drawing/2014/main" val="384963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360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- 2018-06-23 16:15:05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157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18:02:23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72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08:55:45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495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08:47:04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348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- 2018-06-21 17:25:08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https://bit.ly/2L0BjiH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styling of Renault CAPTUR. Inspired by the concept car of the same name.
For more information follow the link: https://bit.ly/2sgIITD
#Renault #CAPTURE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2685443"/>
                  </a:ext>
                </a:extLst>
              </a:tr>
            </a:tbl>
          </a:graphicData>
        </a:graphic>
      </p:graphicFrame>
      <p:sp>
        <p:nvSpPr>
          <p:cNvPr id="3" name="Title 2">
            <a:extLst>
              <a:ext uri="{FF2B5EF4-FFF2-40B4-BE49-F238E27FC236}">
                <a16:creationId xmlns:a16="http://schemas.microsoft.com/office/drawing/2014/main" id="{012E21FB-61CE-4A96-A37A-8BBE6D7D9D61}"/>
              </a:ext>
            </a:extLst>
          </p:cNvPr>
          <p:cNvSpPr>
            <a:spLocks noGrp="1"/>
          </p:cNvSpPr>
          <p:nvPr>
            <p:ph type="title"/>
          </p:nvPr>
        </p:nvSpPr>
        <p:spPr/>
        <p:txBody>
          <a:bodyPr/>
          <a:lstStyle/>
          <a:p>
            <a:r>
              <a:rPr lang="en-US"/>
              <a:t>Facebook Own Posts Table | Renault - 4 of 7</a:t>
            </a:r>
          </a:p>
        </p:txBody>
      </p:sp>
      <p:sp>
        <p:nvSpPr>
          <p:cNvPr id="4" name="Text Placeholder 3">
            <a:extLst>
              <a:ext uri="{FF2B5EF4-FFF2-40B4-BE49-F238E27FC236}">
                <a16:creationId xmlns:a16="http://schemas.microsoft.com/office/drawing/2014/main" id="{9D8745A2-15BC-4EF0-9487-A545E86EC4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73504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2A854A9-BA04-4D35-A453-D1676085B0E3}"/>
              </a:ext>
            </a:extLst>
          </p:cNvPr>
          <p:cNvGraphicFramePr>
            <a:graphicFrameLocks noGrp="1"/>
          </p:cNvGraphicFramePr>
          <p:nvPr>
            <p:ph type="tbl" sz="quarter" idx="13"/>
            <p:extLst>
              <p:ext uri="{D42A27DB-BD31-4B8C-83A1-F6EECF244321}">
                <p14:modId xmlns:p14="http://schemas.microsoft.com/office/powerpoint/2010/main" val="423413857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6259564"/>
                    </a:ext>
                  </a:extLst>
                </a:gridCol>
                <a:gridCol w="658368">
                  <a:extLst>
                    <a:ext uri="{9D8B030D-6E8A-4147-A177-3AD203B41FA5}">
                      <a16:colId xmlns:a16="http://schemas.microsoft.com/office/drawing/2014/main" val="4275868241"/>
                    </a:ext>
                  </a:extLst>
                </a:gridCol>
                <a:gridCol w="658368">
                  <a:extLst>
                    <a:ext uri="{9D8B030D-6E8A-4147-A177-3AD203B41FA5}">
                      <a16:colId xmlns:a16="http://schemas.microsoft.com/office/drawing/2014/main" val="186017080"/>
                    </a:ext>
                  </a:extLst>
                </a:gridCol>
                <a:gridCol w="658368">
                  <a:extLst>
                    <a:ext uri="{9D8B030D-6E8A-4147-A177-3AD203B41FA5}">
                      <a16:colId xmlns:a16="http://schemas.microsoft.com/office/drawing/2014/main" val="2127779825"/>
                    </a:ext>
                  </a:extLst>
                </a:gridCol>
                <a:gridCol w="658368">
                  <a:extLst>
                    <a:ext uri="{9D8B030D-6E8A-4147-A177-3AD203B41FA5}">
                      <a16:colId xmlns:a16="http://schemas.microsoft.com/office/drawing/2014/main" val="2427545307"/>
                    </a:ext>
                  </a:extLst>
                </a:gridCol>
                <a:gridCol w="658368">
                  <a:extLst>
                    <a:ext uri="{9D8B030D-6E8A-4147-A177-3AD203B41FA5}">
                      <a16:colId xmlns:a16="http://schemas.microsoft.com/office/drawing/2014/main" val="14710796"/>
                    </a:ext>
                  </a:extLst>
                </a:gridCol>
                <a:gridCol w="658368">
                  <a:extLst>
                    <a:ext uri="{9D8B030D-6E8A-4147-A177-3AD203B41FA5}">
                      <a16:colId xmlns:a16="http://schemas.microsoft.com/office/drawing/2014/main" val="3583214609"/>
                    </a:ext>
                  </a:extLst>
                </a:gridCol>
                <a:gridCol w="658368">
                  <a:extLst>
                    <a:ext uri="{9D8B030D-6E8A-4147-A177-3AD203B41FA5}">
                      <a16:colId xmlns:a16="http://schemas.microsoft.com/office/drawing/2014/main" val="2348894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228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- 2018-06-20 17:23:04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591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22:22:38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780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22:19:45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75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12:50:20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Koleos. Follow our page for more competition and prizes to come
#KoleosKaraoke  #KSA #Cars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4736216"/>
                  </a:ext>
                </a:extLst>
              </a:tr>
            </a:tbl>
          </a:graphicData>
        </a:graphic>
      </p:graphicFrame>
      <p:sp>
        <p:nvSpPr>
          <p:cNvPr id="3" name="Title 2">
            <a:extLst>
              <a:ext uri="{FF2B5EF4-FFF2-40B4-BE49-F238E27FC236}">
                <a16:creationId xmlns:a16="http://schemas.microsoft.com/office/drawing/2014/main" id="{441F013E-9159-4F97-BBE0-E87658214CBD}"/>
              </a:ext>
            </a:extLst>
          </p:cNvPr>
          <p:cNvSpPr>
            <a:spLocks noGrp="1"/>
          </p:cNvSpPr>
          <p:nvPr>
            <p:ph type="title"/>
          </p:nvPr>
        </p:nvSpPr>
        <p:spPr/>
        <p:txBody>
          <a:bodyPr/>
          <a:lstStyle/>
          <a:p>
            <a:r>
              <a:rPr lang="en-US"/>
              <a:t>Facebook Own Posts Table | Renault - 5 of 7</a:t>
            </a:r>
          </a:p>
        </p:txBody>
      </p:sp>
      <p:sp>
        <p:nvSpPr>
          <p:cNvPr id="4" name="Text Placeholder 3">
            <a:extLst>
              <a:ext uri="{FF2B5EF4-FFF2-40B4-BE49-F238E27FC236}">
                <a16:creationId xmlns:a16="http://schemas.microsoft.com/office/drawing/2014/main" id="{1A5309E6-105B-47CE-B65C-9C1964322D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71310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122FF2C-A0F7-4F99-84DA-0999C649084E}"/>
              </a:ext>
            </a:extLst>
          </p:cNvPr>
          <p:cNvGraphicFramePr>
            <a:graphicFrameLocks noGrp="1"/>
          </p:cNvGraphicFramePr>
          <p:nvPr>
            <p:ph type="tbl" sz="quarter" idx="13"/>
            <p:extLst>
              <p:ext uri="{D42A27DB-BD31-4B8C-83A1-F6EECF244321}">
                <p14:modId xmlns:p14="http://schemas.microsoft.com/office/powerpoint/2010/main" val="386847068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0797670"/>
                    </a:ext>
                  </a:extLst>
                </a:gridCol>
                <a:gridCol w="658368">
                  <a:extLst>
                    <a:ext uri="{9D8B030D-6E8A-4147-A177-3AD203B41FA5}">
                      <a16:colId xmlns:a16="http://schemas.microsoft.com/office/drawing/2014/main" val="1034947324"/>
                    </a:ext>
                  </a:extLst>
                </a:gridCol>
                <a:gridCol w="658368">
                  <a:extLst>
                    <a:ext uri="{9D8B030D-6E8A-4147-A177-3AD203B41FA5}">
                      <a16:colId xmlns:a16="http://schemas.microsoft.com/office/drawing/2014/main" val="2591413475"/>
                    </a:ext>
                  </a:extLst>
                </a:gridCol>
                <a:gridCol w="658368">
                  <a:extLst>
                    <a:ext uri="{9D8B030D-6E8A-4147-A177-3AD203B41FA5}">
                      <a16:colId xmlns:a16="http://schemas.microsoft.com/office/drawing/2014/main" val="1116616964"/>
                    </a:ext>
                  </a:extLst>
                </a:gridCol>
                <a:gridCol w="658368">
                  <a:extLst>
                    <a:ext uri="{9D8B030D-6E8A-4147-A177-3AD203B41FA5}">
                      <a16:colId xmlns:a16="http://schemas.microsoft.com/office/drawing/2014/main" val="3458736399"/>
                    </a:ext>
                  </a:extLst>
                </a:gridCol>
                <a:gridCol w="658368">
                  <a:extLst>
                    <a:ext uri="{9D8B030D-6E8A-4147-A177-3AD203B41FA5}">
                      <a16:colId xmlns:a16="http://schemas.microsoft.com/office/drawing/2014/main" val="1810651933"/>
                    </a:ext>
                  </a:extLst>
                </a:gridCol>
                <a:gridCol w="658368">
                  <a:extLst>
                    <a:ext uri="{9D8B030D-6E8A-4147-A177-3AD203B41FA5}">
                      <a16:colId xmlns:a16="http://schemas.microsoft.com/office/drawing/2014/main" val="118633969"/>
                    </a:ext>
                  </a:extLst>
                </a:gridCol>
                <a:gridCol w="658368">
                  <a:extLst>
                    <a:ext uri="{9D8B030D-6E8A-4147-A177-3AD203B41FA5}">
                      <a16:colId xmlns:a16="http://schemas.microsoft.com/office/drawing/2014/main" val="1872360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16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10:45:32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96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- 2018-06-12 14:14:52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https://bit.ly/2wzx8nu
https://apple.co/2eKWrMD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https://bit.ly/2wzx8nu
https://apple.co/2eKWrMD
#Renault #Services #Cars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640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- 2018-06-10 13:52:43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751737"/>
                  </a:ext>
                </a:extLst>
              </a:tr>
            </a:tbl>
          </a:graphicData>
        </a:graphic>
      </p:graphicFrame>
      <p:sp>
        <p:nvSpPr>
          <p:cNvPr id="3" name="Title 2">
            <a:extLst>
              <a:ext uri="{FF2B5EF4-FFF2-40B4-BE49-F238E27FC236}">
                <a16:creationId xmlns:a16="http://schemas.microsoft.com/office/drawing/2014/main" id="{F9031545-9141-42B9-BC9F-4FFF0EE9E8D4}"/>
              </a:ext>
            </a:extLst>
          </p:cNvPr>
          <p:cNvSpPr>
            <a:spLocks noGrp="1"/>
          </p:cNvSpPr>
          <p:nvPr>
            <p:ph type="title"/>
          </p:nvPr>
        </p:nvSpPr>
        <p:spPr/>
        <p:txBody>
          <a:bodyPr/>
          <a:lstStyle/>
          <a:p>
            <a:r>
              <a:rPr lang="en-US"/>
              <a:t>Facebook Own Posts Table | Renault - 6 of 7</a:t>
            </a:r>
          </a:p>
        </p:txBody>
      </p:sp>
      <p:sp>
        <p:nvSpPr>
          <p:cNvPr id="4" name="Text Placeholder 3">
            <a:extLst>
              <a:ext uri="{FF2B5EF4-FFF2-40B4-BE49-F238E27FC236}">
                <a16:creationId xmlns:a16="http://schemas.microsoft.com/office/drawing/2014/main" id="{DA818551-66E4-4608-A9AE-69AEC4A1BC1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80546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505AD4B-4087-4A84-BA0A-C743D50A03DD}"/>
              </a:ext>
            </a:extLst>
          </p:cNvPr>
          <p:cNvGraphicFramePr>
            <a:graphicFrameLocks noGrp="1"/>
          </p:cNvGraphicFramePr>
          <p:nvPr>
            <p:ph type="tbl" sz="quarter" idx="13"/>
            <p:extLst>
              <p:ext uri="{D42A27DB-BD31-4B8C-83A1-F6EECF244321}">
                <p14:modId xmlns:p14="http://schemas.microsoft.com/office/powerpoint/2010/main" val="413542065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4402344"/>
                    </a:ext>
                  </a:extLst>
                </a:gridCol>
                <a:gridCol w="658368">
                  <a:extLst>
                    <a:ext uri="{9D8B030D-6E8A-4147-A177-3AD203B41FA5}">
                      <a16:colId xmlns:a16="http://schemas.microsoft.com/office/drawing/2014/main" val="1395793146"/>
                    </a:ext>
                  </a:extLst>
                </a:gridCol>
                <a:gridCol w="658368">
                  <a:extLst>
                    <a:ext uri="{9D8B030D-6E8A-4147-A177-3AD203B41FA5}">
                      <a16:colId xmlns:a16="http://schemas.microsoft.com/office/drawing/2014/main" val="406913746"/>
                    </a:ext>
                  </a:extLst>
                </a:gridCol>
                <a:gridCol w="658368">
                  <a:extLst>
                    <a:ext uri="{9D8B030D-6E8A-4147-A177-3AD203B41FA5}">
                      <a16:colId xmlns:a16="http://schemas.microsoft.com/office/drawing/2014/main" val="3688073214"/>
                    </a:ext>
                  </a:extLst>
                </a:gridCol>
                <a:gridCol w="658368">
                  <a:extLst>
                    <a:ext uri="{9D8B030D-6E8A-4147-A177-3AD203B41FA5}">
                      <a16:colId xmlns:a16="http://schemas.microsoft.com/office/drawing/2014/main" val="2295166633"/>
                    </a:ext>
                  </a:extLst>
                </a:gridCol>
                <a:gridCol w="658368">
                  <a:extLst>
                    <a:ext uri="{9D8B030D-6E8A-4147-A177-3AD203B41FA5}">
                      <a16:colId xmlns:a16="http://schemas.microsoft.com/office/drawing/2014/main" val="3694136546"/>
                    </a:ext>
                  </a:extLst>
                </a:gridCol>
                <a:gridCol w="658368">
                  <a:extLst>
                    <a:ext uri="{9D8B030D-6E8A-4147-A177-3AD203B41FA5}">
                      <a16:colId xmlns:a16="http://schemas.microsoft.com/office/drawing/2014/main" val="3086621998"/>
                    </a:ext>
                  </a:extLst>
                </a:gridCol>
                <a:gridCol w="658368">
                  <a:extLst>
                    <a:ext uri="{9D8B030D-6E8A-4147-A177-3AD203B41FA5}">
                      <a16:colId xmlns:a16="http://schemas.microsoft.com/office/drawing/2014/main" val="136183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255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- 2018-06-06 16:21:03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439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- 2018-06-03 15:25:12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3965109"/>
                  </a:ext>
                </a:extLst>
              </a:tr>
            </a:tbl>
          </a:graphicData>
        </a:graphic>
      </p:graphicFrame>
      <p:sp>
        <p:nvSpPr>
          <p:cNvPr id="3" name="Title 2">
            <a:extLst>
              <a:ext uri="{FF2B5EF4-FFF2-40B4-BE49-F238E27FC236}">
                <a16:creationId xmlns:a16="http://schemas.microsoft.com/office/drawing/2014/main" id="{3151834F-0E4C-4D20-96F3-284A23D4B866}"/>
              </a:ext>
            </a:extLst>
          </p:cNvPr>
          <p:cNvSpPr>
            <a:spLocks noGrp="1"/>
          </p:cNvSpPr>
          <p:nvPr>
            <p:ph type="title"/>
          </p:nvPr>
        </p:nvSpPr>
        <p:spPr/>
        <p:txBody>
          <a:bodyPr/>
          <a:lstStyle/>
          <a:p>
            <a:r>
              <a:rPr lang="en-US"/>
              <a:t>Facebook Own Posts Table | Renault - 7 of 7</a:t>
            </a:r>
          </a:p>
        </p:txBody>
      </p:sp>
      <p:sp>
        <p:nvSpPr>
          <p:cNvPr id="4" name="Text Placeholder 3">
            <a:extLst>
              <a:ext uri="{FF2B5EF4-FFF2-40B4-BE49-F238E27FC236}">
                <a16:creationId xmlns:a16="http://schemas.microsoft.com/office/drawing/2014/main" id="{1E187FC7-ACEA-4E88-AF9B-915E7F69856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35677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20180703_145357</Template>
  <TotalTime>2</TotalTime>
  <Words>575</Words>
  <Application>Microsoft Office PowerPoint</Application>
  <PresentationFormat>On-screen Show (4:3)</PresentationFormat>
  <Paragraphs>254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Lato</vt:lpstr>
      <vt:lpstr>Arial</vt:lpstr>
      <vt:lpstr>quintly_template</vt:lpstr>
      <vt:lpstr>Facebook Own Posts Table | Renault - 1 of 7</vt:lpstr>
      <vt:lpstr>Facebook Own Posts Table | Renault - 2 of 7</vt:lpstr>
      <vt:lpstr>Facebook Own Posts Table | Renault - 3 of 7</vt:lpstr>
      <vt:lpstr>Facebook Own Posts Table | Renault - 4 of 7</vt:lpstr>
      <vt:lpstr>Facebook Own Posts Table | Renault - 5 of 7</vt:lpstr>
      <vt:lpstr>Facebook Own Posts Table | Renault - 6 of 7</vt:lpstr>
      <vt:lpstr>Facebook Own Posts Table | Renault - 7 of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Renault - 1 of 7</dc:title>
  <dc:creator>Administrator</dc:creator>
  <cp:lastModifiedBy>Administrator</cp:lastModifiedBy>
  <cp:revision>1</cp:revision>
  <dcterms:created xsi:type="dcterms:W3CDTF">2018-07-03T14:54:13Z</dcterms:created>
  <dcterms:modified xsi:type="dcterms:W3CDTF">2018-07-03T14:56:44Z</dcterms:modified>
</cp:coreProperties>
</file>