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5.9523809523809998E-3</c:v>
                </c:pt>
                <c:pt idx="9">
                  <c:v>1.7006802721088001E-3</c:v>
                </c:pt>
                <c:pt idx="10">
                  <c:v>7.6530612244898001E-3</c:v>
                </c:pt>
                <c:pt idx="11">
                  <c:v>1.0204081632653E-2</c:v>
                </c:pt>
                <c:pt idx="12">
                  <c:v>2.3809523809523999E-2</c:v>
                </c:pt>
                <c:pt idx="13">
                  <c:v>8.5034013605441994E-3</c:v>
                </c:pt>
                <c:pt idx="14">
                  <c:v>5.1020408163264998E-3</c:v>
                </c:pt>
                <c:pt idx="15">
                  <c:v>3.4013605442177E-3</c:v>
                </c:pt>
                <c:pt idx="16">
                  <c:v>4.5351473922902001E-3</c:v>
                </c:pt>
                <c:pt idx="17">
                  <c:v>6.2358276643991002E-3</c:v>
                </c:pt>
                <c:pt idx="18">
                  <c:v>1.0204081632653E-2</c:v>
                </c:pt>
                <c:pt idx="19">
                  <c:v>6.8027210884353999E-3</c:v>
                </c:pt>
                <c:pt idx="20">
                  <c:v>1.8707482993197001E-2</c:v>
                </c:pt>
                <c:pt idx="21">
                  <c:v>0</c:v>
                </c:pt>
                <c:pt idx="22">
                  <c:v>1.7006802721088001E-3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DE-4626-936E-84D33D9BE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816656"/>
        <c:axId val="282271208"/>
      </c:lineChart>
      <c:catAx>
        <c:axId val="28581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71208"/>
        <c:crosses val="autoZero"/>
        <c:auto val="1"/>
        <c:lblAlgn val="ctr"/>
        <c:lblOffset val="100"/>
        <c:noMultiLvlLbl val="0"/>
      </c:catAx>
      <c:valAx>
        <c:axId val="28227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1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7DBE3-7888-464B-AE2B-E23BCE53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102D7D-AB7A-48B5-B374-249FC8701B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4140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98C4B-5BA5-445A-AF41-0025B5187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31614-9AEB-4BCC-98C1-BF360368A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239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20180703_145259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Renault</dc:title>
  <dc:creator>Administrator</dc:creator>
  <cp:lastModifiedBy>Administrator</cp:lastModifiedBy>
  <cp:revision>1</cp:revision>
  <dcterms:created xsi:type="dcterms:W3CDTF">2018-07-03T14:53:39Z</dcterms:created>
  <dcterms:modified xsi:type="dcterms:W3CDTF">2018-07-03T14:53:43Z</dcterms:modified>
</cp:coreProperties>
</file>