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5.9523809523809998E-3</c:v>
                </c:pt>
                <c:pt idx="9">
                  <c:v>1.7006802721088001E-3</c:v>
                </c:pt>
                <c:pt idx="10">
                  <c:v>7.6530612244898001E-3</c:v>
                </c:pt>
                <c:pt idx="11">
                  <c:v>1.0204081632653E-2</c:v>
                </c:pt>
                <c:pt idx="12">
                  <c:v>2.3809523809523999E-2</c:v>
                </c:pt>
                <c:pt idx="13">
                  <c:v>8.5034013605441994E-3</c:v>
                </c:pt>
                <c:pt idx="14">
                  <c:v>5.1020408163264998E-3</c:v>
                </c:pt>
                <c:pt idx="15">
                  <c:v>3.4013605442177E-3</c:v>
                </c:pt>
                <c:pt idx="16">
                  <c:v>4.5351473922902001E-3</c:v>
                </c:pt>
                <c:pt idx="17">
                  <c:v>6.2358276643991002E-3</c:v>
                </c:pt>
                <c:pt idx="18">
                  <c:v>1.0204081632653E-2</c:v>
                </c:pt>
                <c:pt idx="19">
                  <c:v>6.8027210884353999E-3</c:v>
                </c:pt>
                <c:pt idx="20">
                  <c:v>1.8707482993197001E-2</c:v>
                </c:pt>
                <c:pt idx="21">
                  <c:v>0</c:v>
                </c:pt>
                <c:pt idx="22">
                  <c:v>1.7006802721088001E-3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E-490F-8B8D-2CF003265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062192"/>
        <c:axId val="167062520"/>
      </c:lineChart>
      <c:catAx>
        <c:axId val="16706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62520"/>
        <c:crosses val="autoZero"/>
        <c:auto val="1"/>
        <c:lblAlgn val="ctr"/>
        <c:lblOffset val="100"/>
        <c:noMultiLvlLbl val="0"/>
      </c:catAx>
      <c:valAx>
        <c:axId val="16706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6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6994F-1B96-4E88-B8FB-F2EB7CD85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88D6F2-2C5C-45B6-B5C1-BEE45ECFEB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29129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EA6CE-6717-4FDE-9937-5077C9918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963FC0-8FD2-4FCF-AEE4-9885F718E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5254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20180703_145115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2018-07-03T14:54:05Z</dcterms:created>
  <dcterms:modified xsi:type="dcterms:W3CDTF">2018-07-03T14:54:09Z</dcterms:modified>
</cp:coreProperties>
</file>