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3.4008978370289999E-3</c:v>
                </c:pt>
                <c:pt idx="3">
                  <c:v>0</c:v>
                </c:pt>
                <c:pt idx="4">
                  <c:v>0</c:v>
                </c:pt>
                <c:pt idx="5">
                  <c:v>5.1005661628441001E-3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8.4999320005440006E-3</c:v>
                </c:pt>
                <c:pt idx="10">
                  <c:v>0</c:v>
                </c:pt>
                <c:pt idx="11">
                  <c:v>5.1001326034477001E-3</c:v>
                </c:pt>
                <c:pt idx="12">
                  <c:v>1.5299877600979001E-2</c:v>
                </c:pt>
                <c:pt idx="13">
                  <c:v>1.6999575010625001E-3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1.0200265206894999E-2</c:v>
                </c:pt>
                <c:pt idx="20">
                  <c:v>5.1005661628441001E-3</c:v>
                </c:pt>
                <c:pt idx="21">
                  <c:v>5.6677775510666998E-3</c:v>
                </c:pt>
                <c:pt idx="22">
                  <c:v>3.4008978370289999E-3</c:v>
                </c:pt>
                <c:pt idx="23">
                  <c:v>1.1903749681149999E-2</c:v>
                </c:pt>
                <c:pt idx="24">
                  <c:v>7.6530612244898001E-3</c:v>
                </c:pt>
                <c:pt idx="25">
                  <c:v>0</c:v>
                </c:pt>
                <c:pt idx="26">
                  <c:v>8.5042691431098001E-3</c:v>
                </c:pt>
                <c:pt idx="27">
                  <c:v>4.2517729893365996E-3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C6-4E7F-8525-4CE51DB4C5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172080"/>
        <c:axId val="166050048"/>
      </c:lineChart>
      <c:dateAx>
        <c:axId val="274172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050048"/>
        <c:crosses val="autoZero"/>
        <c:auto val="1"/>
        <c:lblOffset val="100"/>
        <c:baseTimeUnit val="days"/>
      </c:dateAx>
      <c:valAx>
        <c:axId val="16605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7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31AAF-B035-4DE4-8936-A5B7815C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446A3B-6FC0-4165-A64E-292CF63C9C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8552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95D97-62A8-480F-AB7A-60BD511D7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F988D-00CC-443A-84EE-C9BE40A5F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5727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20180703_144910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Renault</dc:title>
  <dc:creator>Administrator</dc:creator>
  <cp:lastModifiedBy>Administrator</cp:lastModifiedBy>
  <cp:revision>1</cp:revision>
  <dcterms:created xsi:type="dcterms:W3CDTF">2018-07-03T14:49:13Z</dcterms:created>
  <dcterms:modified xsi:type="dcterms:W3CDTF">2018-07-03T14:49:17Z</dcterms:modified>
</cp:coreProperties>
</file>