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58808</c:v>
                </c:pt>
                <c:pt idx="1">
                  <c:v>58809</c:v>
                </c:pt>
                <c:pt idx="2">
                  <c:v>58807</c:v>
                </c:pt>
                <c:pt idx="3">
                  <c:v>58811</c:v>
                </c:pt>
                <c:pt idx="4">
                  <c:v>58815</c:v>
                </c:pt>
                <c:pt idx="5">
                  <c:v>58820</c:v>
                </c:pt>
                <c:pt idx="6">
                  <c:v>58825</c:v>
                </c:pt>
                <c:pt idx="7">
                  <c:v>58825</c:v>
                </c:pt>
                <c:pt idx="8">
                  <c:v>58824</c:v>
                </c:pt>
                <c:pt idx="9">
                  <c:v>58824</c:v>
                </c:pt>
                <c:pt idx="10">
                  <c:v>58823</c:v>
                </c:pt>
                <c:pt idx="11">
                  <c:v>58822</c:v>
                </c:pt>
                <c:pt idx="12">
                  <c:v>58827</c:v>
                </c:pt>
                <c:pt idx="13">
                  <c:v>58824</c:v>
                </c:pt>
                <c:pt idx="14">
                  <c:v>58825</c:v>
                </c:pt>
                <c:pt idx="15">
                  <c:v>58827</c:v>
                </c:pt>
                <c:pt idx="16">
                  <c:v>58823</c:v>
                </c:pt>
                <c:pt idx="17">
                  <c:v>58822</c:v>
                </c:pt>
                <c:pt idx="18">
                  <c:v>58825</c:v>
                </c:pt>
                <c:pt idx="19">
                  <c:v>58820</c:v>
                </c:pt>
                <c:pt idx="20">
                  <c:v>58814</c:v>
                </c:pt>
                <c:pt idx="21">
                  <c:v>58810</c:v>
                </c:pt>
                <c:pt idx="22">
                  <c:v>58807</c:v>
                </c:pt>
                <c:pt idx="23">
                  <c:v>58803</c:v>
                </c:pt>
                <c:pt idx="24">
                  <c:v>58797</c:v>
                </c:pt>
                <c:pt idx="25">
                  <c:v>58792</c:v>
                </c:pt>
                <c:pt idx="26">
                  <c:v>58797</c:v>
                </c:pt>
                <c:pt idx="27">
                  <c:v>58801</c:v>
                </c:pt>
                <c:pt idx="28">
                  <c:v>58796</c:v>
                </c:pt>
                <c:pt idx="29">
                  <c:v>58789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D5-4F7F-9EB3-AED369B49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77056"/>
        <c:axId val="278229864"/>
      </c:lineChart>
      <c:dateAx>
        <c:axId val="28197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29864"/>
        <c:crosses val="autoZero"/>
        <c:auto val="1"/>
        <c:lblOffset val="100"/>
        <c:baseTimeUnit val="days"/>
      </c:dateAx>
      <c:valAx>
        <c:axId val="27822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7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940F-07EE-4092-92EE-27BA2673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2A4B69-8A88-4EE8-AAC0-DC3D0935E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4288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A2C85-63BD-40CB-83DE-578C57DFD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B6443-18D7-484B-B13C-8156E0AF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45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20180703_144905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2018-07-03T14:49:06Z</dcterms:created>
  <dcterms:modified xsi:type="dcterms:W3CDTF">2018-07-03T14:49:10Z</dcterms:modified>
</cp:coreProperties>
</file>