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58808</c:v>
                </c:pt>
                <c:pt idx="1">
                  <c:v>58809</c:v>
                </c:pt>
                <c:pt idx="2">
                  <c:v>58807</c:v>
                </c:pt>
                <c:pt idx="3">
                  <c:v>58811</c:v>
                </c:pt>
                <c:pt idx="4">
                  <c:v>58815</c:v>
                </c:pt>
                <c:pt idx="5">
                  <c:v>58820</c:v>
                </c:pt>
                <c:pt idx="6">
                  <c:v>58825</c:v>
                </c:pt>
                <c:pt idx="7">
                  <c:v>58825</c:v>
                </c:pt>
                <c:pt idx="8">
                  <c:v>58824</c:v>
                </c:pt>
                <c:pt idx="9">
                  <c:v>58824</c:v>
                </c:pt>
                <c:pt idx="10">
                  <c:v>58823</c:v>
                </c:pt>
                <c:pt idx="11">
                  <c:v>58822</c:v>
                </c:pt>
                <c:pt idx="12">
                  <c:v>58827</c:v>
                </c:pt>
                <c:pt idx="13">
                  <c:v>58824</c:v>
                </c:pt>
                <c:pt idx="14">
                  <c:v>58825</c:v>
                </c:pt>
                <c:pt idx="15">
                  <c:v>58827</c:v>
                </c:pt>
                <c:pt idx="16">
                  <c:v>58823</c:v>
                </c:pt>
                <c:pt idx="17">
                  <c:v>58822</c:v>
                </c:pt>
                <c:pt idx="18">
                  <c:v>58825</c:v>
                </c:pt>
                <c:pt idx="19">
                  <c:v>58820</c:v>
                </c:pt>
                <c:pt idx="20">
                  <c:v>58814</c:v>
                </c:pt>
                <c:pt idx="21">
                  <c:v>58810</c:v>
                </c:pt>
                <c:pt idx="22">
                  <c:v>58807</c:v>
                </c:pt>
                <c:pt idx="23">
                  <c:v>58803</c:v>
                </c:pt>
                <c:pt idx="24">
                  <c:v>58797</c:v>
                </c:pt>
                <c:pt idx="25">
                  <c:v>58792</c:v>
                </c:pt>
                <c:pt idx="26">
                  <c:v>58797</c:v>
                </c:pt>
                <c:pt idx="27">
                  <c:v>58801</c:v>
                </c:pt>
                <c:pt idx="28">
                  <c:v>58796</c:v>
                </c:pt>
                <c:pt idx="29">
                  <c:v>58789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E3-476C-B244-A834244CF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374392"/>
        <c:axId val="275376688"/>
      </c:lineChart>
      <c:dateAx>
        <c:axId val="275374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76688"/>
        <c:crosses val="autoZero"/>
        <c:auto val="1"/>
        <c:lblOffset val="100"/>
        <c:baseTimeUnit val="days"/>
      </c:dateAx>
      <c:valAx>
        <c:axId val="27537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7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8FEBC-9E83-400B-9113-3A8C0FA32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283296-E5CD-4433-81D3-B608E3A1BF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42985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8ACC3-83BE-4437-AF1A-4D45A43BB8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E4F16-AF10-4323-B184-64E98F9E5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1119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20180703_143946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Renault</dc:title>
  <dc:creator>Administrator</dc:creator>
  <cp:lastModifiedBy>Administrator</cp:lastModifiedBy>
  <cp:revision>1</cp:revision>
  <dcterms:created xsi:type="dcterms:W3CDTF">2018-07-03T14:42:46Z</dcterms:created>
  <dcterms:modified xsi:type="dcterms:W3CDTF">2018-07-03T14:42:50Z</dcterms:modified>
</cp:coreProperties>
</file>