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38460CF-C5F7-4A52-8B56-B69D26B5ABF8}"/>
              </a:ext>
            </a:extLst>
          </p:cNvPr>
          <p:cNvGraphicFramePr>
            <a:graphicFrameLocks noGrp="1"/>
          </p:cNvGraphicFramePr>
          <p:nvPr>
            <p:ph type="tbl" sz="quarter" idx="13"/>
            <p:extLst>
              <p:ext uri="{D42A27DB-BD31-4B8C-83A1-F6EECF244321}">
                <p14:modId xmlns:p14="http://schemas.microsoft.com/office/powerpoint/2010/main" val="1210564315"/>
              </p:ext>
            </p:extLst>
          </p:nvPr>
        </p:nvGraphicFramePr>
        <p:xfrm>
          <a:off x="457200" y="1468438"/>
          <a:ext cx="8229600" cy="2865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803494"/>
                    </a:ext>
                  </a:extLst>
                </a:gridCol>
                <a:gridCol w="658368">
                  <a:extLst>
                    <a:ext uri="{9D8B030D-6E8A-4147-A177-3AD203B41FA5}">
                      <a16:colId xmlns:a16="http://schemas.microsoft.com/office/drawing/2014/main" val="1716472842"/>
                    </a:ext>
                  </a:extLst>
                </a:gridCol>
                <a:gridCol w="658368">
                  <a:extLst>
                    <a:ext uri="{9D8B030D-6E8A-4147-A177-3AD203B41FA5}">
                      <a16:colId xmlns:a16="http://schemas.microsoft.com/office/drawing/2014/main" val="3786654894"/>
                    </a:ext>
                  </a:extLst>
                </a:gridCol>
                <a:gridCol w="658368">
                  <a:extLst>
                    <a:ext uri="{9D8B030D-6E8A-4147-A177-3AD203B41FA5}">
                      <a16:colId xmlns:a16="http://schemas.microsoft.com/office/drawing/2014/main" val="1176909978"/>
                    </a:ext>
                  </a:extLst>
                </a:gridCol>
                <a:gridCol w="658368">
                  <a:extLst>
                    <a:ext uri="{9D8B030D-6E8A-4147-A177-3AD203B41FA5}">
                      <a16:colId xmlns:a16="http://schemas.microsoft.com/office/drawing/2014/main" val="626067719"/>
                    </a:ext>
                  </a:extLst>
                </a:gridCol>
                <a:gridCol w="658368">
                  <a:extLst>
                    <a:ext uri="{9D8B030D-6E8A-4147-A177-3AD203B41FA5}">
                      <a16:colId xmlns:a16="http://schemas.microsoft.com/office/drawing/2014/main" val="367827804"/>
                    </a:ext>
                  </a:extLst>
                </a:gridCol>
                <a:gridCol w="658368">
                  <a:extLst>
                    <a:ext uri="{9D8B030D-6E8A-4147-A177-3AD203B41FA5}">
                      <a16:colId xmlns:a16="http://schemas.microsoft.com/office/drawing/2014/main" val="812075083"/>
                    </a:ext>
                  </a:extLst>
                </a:gridCol>
                <a:gridCol w="658368">
                  <a:extLst>
                    <a:ext uri="{9D8B030D-6E8A-4147-A177-3AD203B41FA5}">
                      <a16:colId xmlns:a16="http://schemas.microsoft.com/office/drawing/2014/main" val="2178461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159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19:57:12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المخارج هي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of the exits are the correct one?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68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09:32:00 </a:t>
                      </a:r>
                      <a:r>
                        <a:rPr kumimoji="0" lang="en-US" sz="1000" b="0" i="0" u="none" strike="noStrike" kern="1200" cap="none" spc="0" normalizeH="0" baseline="0" noProof="0">
                          <a:ln>
                            <a:noFill/>
                          </a:ln>
                          <a:solidFill>
                            <a:prstClr val="black"/>
                          </a:solidFill>
                          <a:effectLst/>
                          <a:uLnTx/>
                          <a:uFillTx/>
                          <a:latin typeface="+mn-lt"/>
                          <a:ea typeface="+mn-ea"/>
                          <a:cs typeface="+mn-cs"/>
                        </a:rPr>
                        <a:t> 
 On 24th June, when women could drive in Saudi, Renault created history.
Watch Aseel Al-Hamad become the first Saudi woman to drive a Renault F1 racecar.
#Saudiwomencandrive #WeareRenault #RenaultMiddleEast #womeninmotorsports #RenaultsportF1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1657844"/>
                  </a:ext>
                </a:extLst>
              </a:tr>
            </a:tbl>
          </a:graphicData>
        </a:graphic>
      </p:graphicFrame>
      <p:sp>
        <p:nvSpPr>
          <p:cNvPr id="3" name="Title 2">
            <a:extLst>
              <a:ext uri="{FF2B5EF4-FFF2-40B4-BE49-F238E27FC236}">
                <a16:creationId xmlns:a16="http://schemas.microsoft.com/office/drawing/2014/main" id="{F7862912-A506-41C7-82E5-35DE4A982E12}"/>
              </a:ext>
            </a:extLst>
          </p:cNvPr>
          <p:cNvSpPr>
            <a:spLocks noGrp="1"/>
          </p:cNvSpPr>
          <p:nvPr>
            <p:ph type="title"/>
          </p:nvPr>
        </p:nvSpPr>
        <p:spPr/>
        <p:txBody>
          <a:bodyPr/>
          <a:lstStyle/>
          <a:p>
            <a:r>
              <a:rPr lang="en-US"/>
              <a:t>Facebook Own Posts Table | Renault - 1 of 7</a:t>
            </a:r>
          </a:p>
        </p:txBody>
      </p:sp>
      <p:sp>
        <p:nvSpPr>
          <p:cNvPr id="4" name="Text Placeholder 3">
            <a:extLst>
              <a:ext uri="{FF2B5EF4-FFF2-40B4-BE49-F238E27FC236}">
                <a16:creationId xmlns:a16="http://schemas.microsoft.com/office/drawing/2014/main" id="{516C1E19-42D4-4F5C-8102-858D3A02ED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37949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1C397E0-624D-4B4F-9D3B-AC76251D3377}"/>
              </a:ext>
            </a:extLst>
          </p:cNvPr>
          <p:cNvGraphicFramePr>
            <a:graphicFrameLocks noGrp="1"/>
          </p:cNvGraphicFramePr>
          <p:nvPr>
            <p:ph type="tbl" sz="quarter" idx="13"/>
            <p:extLst>
              <p:ext uri="{D42A27DB-BD31-4B8C-83A1-F6EECF244321}">
                <p14:modId xmlns:p14="http://schemas.microsoft.com/office/powerpoint/2010/main" val="401766576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9269909"/>
                    </a:ext>
                  </a:extLst>
                </a:gridCol>
                <a:gridCol w="658368">
                  <a:extLst>
                    <a:ext uri="{9D8B030D-6E8A-4147-A177-3AD203B41FA5}">
                      <a16:colId xmlns:a16="http://schemas.microsoft.com/office/drawing/2014/main" val="288251973"/>
                    </a:ext>
                  </a:extLst>
                </a:gridCol>
                <a:gridCol w="658368">
                  <a:extLst>
                    <a:ext uri="{9D8B030D-6E8A-4147-A177-3AD203B41FA5}">
                      <a16:colId xmlns:a16="http://schemas.microsoft.com/office/drawing/2014/main" val="3298982325"/>
                    </a:ext>
                  </a:extLst>
                </a:gridCol>
                <a:gridCol w="658368">
                  <a:extLst>
                    <a:ext uri="{9D8B030D-6E8A-4147-A177-3AD203B41FA5}">
                      <a16:colId xmlns:a16="http://schemas.microsoft.com/office/drawing/2014/main" val="3085607029"/>
                    </a:ext>
                  </a:extLst>
                </a:gridCol>
                <a:gridCol w="658368">
                  <a:extLst>
                    <a:ext uri="{9D8B030D-6E8A-4147-A177-3AD203B41FA5}">
                      <a16:colId xmlns:a16="http://schemas.microsoft.com/office/drawing/2014/main" val="1186106936"/>
                    </a:ext>
                  </a:extLst>
                </a:gridCol>
                <a:gridCol w="658368">
                  <a:extLst>
                    <a:ext uri="{9D8B030D-6E8A-4147-A177-3AD203B41FA5}">
                      <a16:colId xmlns:a16="http://schemas.microsoft.com/office/drawing/2014/main" val="3963209568"/>
                    </a:ext>
                  </a:extLst>
                </a:gridCol>
                <a:gridCol w="658368">
                  <a:extLst>
                    <a:ext uri="{9D8B030D-6E8A-4147-A177-3AD203B41FA5}">
                      <a16:colId xmlns:a16="http://schemas.microsoft.com/office/drawing/2014/main" val="2589606190"/>
                    </a:ext>
                  </a:extLst>
                </a:gridCol>
                <a:gridCol w="658368">
                  <a:extLst>
                    <a:ext uri="{9D8B030D-6E8A-4147-A177-3AD203B41FA5}">
                      <a16:colId xmlns:a16="http://schemas.microsoft.com/office/drawing/2014/main" val="155802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45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- 2018-06-27 10:03:51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ميغان </a:t>
                      </a:r>
                      <a:r>
                        <a:rPr kumimoji="0" lang="en-US" sz="1000" b="0" i="0" u="none" strike="noStrike" kern="1200" cap="none" spc="0" normalizeH="0" baseline="0" noProof="0">
                          <a:ln>
                            <a:noFill/>
                          </a:ln>
                          <a:solidFill>
                            <a:prstClr val="black"/>
                          </a:solidFill>
                          <a:effectLst/>
                          <a:uLnTx/>
                          <a:uFillTx/>
                          <a:latin typeface="+mn-lt"/>
                          <a:ea typeface="+mn-ea"/>
                          <a:cs typeface="+mn-cs"/>
                        </a:rPr>
                        <a:t>GT </a:t>
                      </a:r>
                      <a:r>
                        <a:rPr kumimoji="0" lang="ar-AE" sz="1000" b="0" i="0" u="none" strike="noStrike" kern="1200" cap="none" spc="0" normalizeH="0" baseline="0" noProof="0">
                          <a:ln>
                            <a:noFill/>
                          </a:ln>
                          <a:solidFill>
                            <a:prstClr val="black"/>
                          </a:solidFill>
                          <a:effectLst/>
                          <a:uLnTx/>
                          <a:uFillTx/>
                          <a:latin typeface="+mn-lt"/>
                          <a:ea typeface="+mn-ea"/>
                          <a:cs typeface="+mn-cs"/>
                        </a:rPr>
                        <a:t>الجديدة كلّياً الأداء، التقنية ومتعة القيادة
أبعاد متوازنة ولمسات إنارة متميّزةمقصورة مشغولة بعناية تمنح شعور ’قمرات القيادة‘، مع مقاعد منحوتة ومحيطة بالسائق
#رينو #السعودية #سيارات #ميغان
</a:t>
                      </a:r>
                      <a:r>
                        <a:rPr kumimoji="0" lang="en-US" sz="1000" b="0" i="0" u="none" strike="noStrike" kern="1200" cap="none" spc="0" normalizeH="0" baseline="0" noProof="0">
                          <a:ln>
                            <a:noFill/>
                          </a:ln>
                          <a:solidFill>
                            <a:prstClr val="black"/>
                          </a:solidFill>
                          <a:effectLst/>
                          <a:uLnTx/>
                          <a:uFillTx/>
                          <a:latin typeface="+mn-lt"/>
                          <a:ea typeface="+mn-ea"/>
                          <a:cs typeface="+mn-cs"/>
                        </a:rPr>
                        <a:t>The all-new Renault MEGANE GT Performance, Technology, and Driving Pleasure
Balanced proportions and distinctive lighting signatures, A carefully-appointed ‘cockpit’-feel cabin, with sculpted, enveloping seats
#Renault  #KSA #Cars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08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16:52:41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تستطيع ايجاد الأربع كلمات المخفية؟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Can you find the four missing words?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518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11:03:34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655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20:40:02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2191068"/>
                  </a:ext>
                </a:extLst>
              </a:tr>
            </a:tbl>
          </a:graphicData>
        </a:graphic>
      </p:graphicFrame>
      <p:sp>
        <p:nvSpPr>
          <p:cNvPr id="3" name="Title 2">
            <a:extLst>
              <a:ext uri="{FF2B5EF4-FFF2-40B4-BE49-F238E27FC236}">
                <a16:creationId xmlns:a16="http://schemas.microsoft.com/office/drawing/2014/main" id="{D15F4C0C-A44C-4765-9D44-681654D0AEAA}"/>
              </a:ext>
            </a:extLst>
          </p:cNvPr>
          <p:cNvSpPr>
            <a:spLocks noGrp="1"/>
          </p:cNvSpPr>
          <p:nvPr>
            <p:ph type="title"/>
          </p:nvPr>
        </p:nvSpPr>
        <p:spPr/>
        <p:txBody>
          <a:bodyPr/>
          <a:lstStyle/>
          <a:p>
            <a:r>
              <a:rPr lang="en-US"/>
              <a:t>Facebook Own Posts Table | Renault - 2 of 7</a:t>
            </a:r>
          </a:p>
        </p:txBody>
      </p:sp>
      <p:sp>
        <p:nvSpPr>
          <p:cNvPr id="4" name="Text Placeholder 3">
            <a:extLst>
              <a:ext uri="{FF2B5EF4-FFF2-40B4-BE49-F238E27FC236}">
                <a16:creationId xmlns:a16="http://schemas.microsoft.com/office/drawing/2014/main" id="{CEFE44E4-7F1A-4B02-A0E7-CC822FA31DB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13862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EFF5AC3-CE1E-441B-B129-EA9737127789}"/>
              </a:ext>
            </a:extLst>
          </p:cNvPr>
          <p:cNvGraphicFramePr>
            <a:graphicFrameLocks noGrp="1"/>
          </p:cNvGraphicFramePr>
          <p:nvPr>
            <p:ph type="tbl" sz="quarter" idx="13"/>
            <p:extLst>
              <p:ext uri="{D42A27DB-BD31-4B8C-83A1-F6EECF244321}">
                <p14:modId xmlns:p14="http://schemas.microsoft.com/office/powerpoint/2010/main" val="302242110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3781537"/>
                    </a:ext>
                  </a:extLst>
                </a:gridCol>
                <a:gridCol w="658368">
                  <a:extLst>
                    <a:ext uri="{9D8B030D-6E8A-4147-A177-3AD203B41FA5}">
                      <a16:colId xmlns:a16="http://schemas.microsoft.com/office/drawing/2014/main" val="3337855062"/>
                    </a:ext>
                  </a:extLst>
                </a:gridCol>
                <a:gridCol w="658368">
                  <a:extLst>
                    <a:ext uri="{9D8B030D-6E8A-4147-A177-3AD203B41FA5}">
                      <a16:colId xmlns:a16="http://schemas.microsoft.com/office/drawing/2014/main" val="4208111466"/>
                    </a:ext>
                  </a:extLst>
                </a:gridCol>
                <a:gridCol w="658368">
                  <a:extLst>
                    <a:ext uri="{9D8B030D-6E8A-4147-A177-3AD203B41FA5}">
                      <a16:colId xmlns:a16="http://schemas.microsoft.com/office/drawing/2014/main" val="2700410954"/>
                    </a:ext>
                  </a:extLst>
                </a:gridCol>
                <a:gridCol w="658368">
                  <a:extLst>
                    <a:ext uri="{9D8B030D-6E8A-4147-A177-3AD203B41FA5}">
                      <a16:colId xmlns:a16="http://schemas.microsoft.com/office/drawing/2014/main" val="3702280309"/>
                    </a:ext>
                  </a:extLst>
                </a:gridCol>
                <a:gridCol w="658368">
                  <a:extLst>
                    <a:ext uri="{9D8B030D-6E8A-4147-A177-3AD203B41FA5}">
                      <a16:colId xmlns:a16="http://schemas.microsoft.com/office/drawing/2014/main" val="1534086054"/>
                    </a:ext>
                  </a:extLst>
                </a:gridCol>
                <a:gridCol w="658368">
                  <a:extLst>
                    <a:ext uri="{9D8B030D-6E8A-4147-A177-3AD203B41FA5}">
                      <a16:colId xmlns:a16="http://schemas.microsoft.com/office/drawing/2014/main" val="2769408402"/>
                    </a:ext>
                  </a:extLst>
                </a:gridCol>
                <a:gridCol w="658368">
                  <a:extLst>
                    <a:ext uri="{9D8B030D-6E8A-4147-A177-3AD203B41FA5}">
                      <a16:colId xmlns:a16="http://schemas.microsoft.com/office/drawing/2014/main" val="1575842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963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18:48:38 </a:t>
                      </a:r>
                      <a:r>
                        <a:rPr kumimoji="0" lang="en-US" sz="1000" b="0" i="0" u="none" strike="noStrike" kern="1200" cap="none" spc="0" normalizeH="0" baseline="0" noProof="0">
                          <a:ln>
                            <a:noFill/>
                          </a:ln>
                          <a:solidFill>
                            <a:prstClr val="black"/>
                          </a:solidFill>
                          <a:effectLst/>
                          <a:uLnTx/>
                          <a:uFillTx/>
                          <a:latin typeface="+mn-lt"/>
                          <a:ea typeface="+mn-ea"/>
                          <a:cs typeface="+mn-cs"/>
                        </a:rPr>
                        <a:t> 
 Watch Aseel Al Hamad drive a Renault F1 Race Car at French Grand 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66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18:13:09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first Saudi woman to drive a Renault F1 racecar -Aseel Al-Hamad @aseel.alhamad .
Today, thousands of women are driving on the roads of Saudi for the first time.
We believe women won’t just be great drivers, they will be amazing at it too.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768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17:12:12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https://bit.ly/2vF3YqV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Get a thrill from its powerful design, Athletic profile, robust front end, C-Shape LED Daytime Running Lights
For more information follow the link: https://bit.ly/2qWncTv
#Renault #KSA #Cars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2010239"/>
                  </a:ext>
                </a:extLst>
              </a:tr>
            </a:tbl>
          </a:graphicData>
        </a:graphic>
      </p:graphicFrame>
      <p:sp>
        <p:nvSpPr>
          <p:cNvPr id="3" name="Title 2">
            <a:extLst>
              <a:ext uri="{FF2B5EF4-FFF2-40B4-BE49-F238E27FC236}">
                <a16:creationId xmlns:a16="http://schemas.microsoft.com/office/drawing/2014/main" id="{24B8983E-6365-48D6-98E1-92DD5AD1FE4E}"/>
              </a:ext>
            </a:extLst>
          </p:cNvPr>
          <p:cNvSpPr>
            <a:spLocks noGrp="1"/>
          </p:cNvSpPr>
          <p:nvPr>
            <p:ph type="title"/>
          </p:nvPr>
        </p:nvSpPr>
        <p:spPr/>
        <p:txBody>
          <a:bodyPr/>
          <a:lstStyle/>
          <a:p>
            <a:r>
              <a:rPr lang="en-US"/>
              <a:t>Facebook Own Posts Table | Renault - 3 of 7</a:t>
            </a:r>
          </a:p>
        </p:txBody>
      </p:sp>
      <p:sp>
        <p:nvSpPr>
          <p:cNvPr id="4" name="Text Placeholder 3">
            <a:extLst>
              <a:ext uri="{FF2B5EF4-FFF2-40B4-BE49-F238E27FC236}">
                <a16:creationId xmlns:a16="http://schemas.microsoft.com/office/drawing/2014/main" id="{CF657932-1950-4277-9E4C-C2143C9262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115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5D854DD-7B8D-458B-B36E-9AF947682044}"/>
              </a:ext>
            </a:extLst>
          </p:cNvPr>
          <p:cNvGraphicFramePr>
            <a:graphicFrameLocks noGrp="1"/>
          </p:cNvGraphicFramePr>
          <p:nvPr>
            <p:ph type="tbl" sz="quarter" idx="13"/>
            <p:extLst>
              <p:ext uri="{D42A27DB-BD31-4B8C-83A1-F6EECF244321}">
                <p14:modId xmlns:p14="http://schemas.microsoft.com/office/powerpoint/2010/main" val="42898478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1755402"/>
                    </a:ext>
                  </a:extLst>
                </a:gridCol>
                <a:gridCol w="658368">
                  <a:extLst>
                    <a:ext uri="{9D8B030D-6E8A-4147-A177-3AD203B41FA5}">
                      <a16:colId xmlns:a16="http://schemas.microsoft.com/office/drawing/2014/main" val="2501288777"/>
                    </a:ext>
                  </a:extLst>
                </a:gridCol>
                <a:gridCol w="658368">
                  <a:extLst>
                    <a:ext uri="{9D8B030D-6E8A-4147-A177-3AD203B41FA5}">
                      <a16:colId xmlns:a16="http://schemas.microsoft.com/office/drawing/2014/main" val="3120911401"/>
                    </a:ext>
                  </a:extLst>
                </a:gridCol>
                <a:gridCol w="658368">
                  <a:extLst>
                    <a:ext uri="{9D8B030D-6E8A-4147-A177-3AD203B41FA5}">
                      <a16:colId xmlns:a16="http://schemas.microsoft.com/office/drawing/2014/main" val="155113045"/>
                    </a:ext>
                  </a:extLst>
                </a:gridCol>
                <a:gridCol w="658368">
                  <a:extLst>
                    <a:ext uri="{9D8B030D-6E8A-4147-A177-3AD203B41FA5}">
                      <a16:colId xmlns:a16="http://schemas.microsoft.com/office/drawing/2014/main" val="3189184316"/>
                    </a:ext>
                  </a:extLst>
                </a:gridCol>
                <a:gridCol w="658368">
                  <a:extLst>
                    <a:ext uri="{9D8B030D-6E8A-4147-A177-3AD203B41FA5}">
                      <a16:colId xmlns:a16="http://schemas.microsoft.com/office/drawing/2014/main" val="63604785"/>
                    </a:ext>
                  </a:extLst>
                </a:gridCol>
                <a:gridCol w="658368">
                  <a:extLst>
                    <a:ext uri="{9D8B030D-6E8A-4147-A177-3AD203B41FA5}">
                      <a16:colId xmlns:a16="http://schemas.microsoft.com/office/drawing/2014/main" val="1618653906"/>
                    </a:ext>
                  </a:extLst>
                </a:gridCol>
                <a:gridCol w="658368">
                  <a:extLst>
                    <a:ext uri="{9D8B030D-6E8A-4147-A177-3AD203B41FA5}">
                      <a16:colId xmlns:a16="http://schemas.microsoft.com/office/drawing/2014/main" val="132815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99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- 2018-06-23 16:15:05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77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18:02:23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834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08:55:45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16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08:47:04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03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- 2018-06-21 17:25:08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https://bit.ly/2L0BjiH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styling of Renault CAPTUR. Inspired by the concept car of the same name.
For more information follow the link: https://bit.ly/2sgIITD
#Renault #CAPTURE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9429298"/>
                  </a:ext>
                </a:extLst>
              </a:tr>
            </a:tbl>
          </a:graphicData>
        </a:graphic>
      </p:graphicFrame>
      <p:sp>
        <p:nvSpPr>
          <p:cNvPr id="3" name="Title 2">
            <a:extLst>
              <a:ext uri="{FF2B5EF4-FFF2-40B4-BE49-F238E27FC236}">
                <a16:creationId xmlns:a16="http://schemas.microsoft.com/office/drawing/2014/main" id="{EF5B2189-813F-409F-BECA-0100A090794C}"/>
              </a:ext>
            </a:extLst>
          </p:cNvPr>
          <p:cNvSpPr>
            <a:spLocks noGrp="1"/>
          </p:cNvSpPr>
          <p:nvPr>
            <p:ph type="title"/>
          </p:nvPr>
        </p:nvSpPr>
        <p:spPr/>
        <p:txBody>
          <a:bodyPr/>
          <a:lstStyle/>
          <a:p>
            <a:r>
              <a:rPr lang="en-US"/>
              <a:t>Facebook Own Posts Table | Renault - 4 of 7</a:t>
            </a:r>
          </a:p>
        </p:txBody>
      </p:sp>
      <p:sp>
        <p:nvSpPr>
          <p:cNvPr id="4" name="Text Placeholder 3">
            <a:extLst>
              <a:ext uri="{FF2B5EF4-FFF2-40B4-BE49-F238E27FC236}">
                <a16:creationId xmlns:a16="http://schemas.microsoft.com/office/drawing/2014/main" id="{86E7E6D2-8A98-4B96-ADB6-B9741F35930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2807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A85185C-5131-4DF0-B4B3-A40506E7FD2D}"/>
              </a:ext>
            </a:extLst>
          </p:cNvPr>
          <p:cNvGraphicFramePr>
            <a:graphicFrameLocks noGrp="1"/>
          </p:cNvGraphicFramePr>
          <p:nvPr>
            <p:ph type="tbl" sz="quarter" idx="13"/>
            <p:extLst>
              <p:ext uri="{D42A27DB-BD31-4B8C-83A1-F6EECF244321}">
                <p14:modId xmlns:p14="http://schemas.microsoft.com/office/powerpoint/2010/main" val="296229736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3899739"/>
                    </a:ext>
                  </a:extLst>
                </a:gridCol>
                <a:gridCol w="658368">
                  <a:extLst>
                    <a:ext uri="{9D8B030D-6E8A-4147-A177-3AD203B41FA5}">
                      <a16:colId xmlns:a16="http://schemas.microsoft.com/office/drawing/2014/main" val="535363385"/>
                    </a:ext>
                  </a:extLst>
                </a:gridCol>
                <a:gridCol w="658368">
                  <a:extLst>
                    <a:ext uri="{9D8B030D-6E8A-4147-A177-3AD203B41FA5}">
                      <a16:colId xmlns:a16="http://schemas.microsoft.com/office/drawing/2014/main" val="1550462814"/>
                    </a:ext>
                  </a:extLst>
                </a:gridCol>
                <a:gridCol w="658368">
                  <a:extLst>
                    <a:ext uri="{9D8B030D-6E8A-4147-A177-3AD203B41FA5}">
                      <a16:colId xmlns:a16="http://schemas.microsoft.com/office/drawing/2014/main" val="3834030268"/>
                    </a:ext>
                  </a:extLst>
                </a:gridCol>
                <a:gridCol w="658368">
                  <a:extLst>
                    <a:ext uri="{9D8B030D-6E8A-4147-A177-3AD203B41FA5}">
                      <a16:colId xmlns:a16="http://schemas.microsoft.com/office/drawing/2014/main" val="2040685238"/>
                    </a:ext>
                  </a:extLst>
                </a:gridCol>
                <a:gridCol w="658368">
                  <a:extLst>
                    <a:ext uri="{9D8B030D-6E8A-4147-A177-3AD203B41FA5}">
                      <a16:colId xmlns:a16="http://schemas.microsoft.com/office/drawing/2014/main" val="751399172"/>
                    </a:ext>
                  </a:extLst>
                </a:gridCol>
                <a:gridCol w="658368">
                  <a:extLst>
                    <a:ext uri="{9D8B030D-6E8A-4147-A177-3AD203B41FA5}">
                      <a16:colId xmlns:a16="http://schemas.microsoft.com/office/drawing/2014/main" val="2301439794"/>
                    </a:ext>
                  </a:extLst>
                </a:gridCol>
                <a:gridCol w="658368">
                  <a:extLst>
                    <a:ext uri="{9D8B030D-6E8A-4147-A177-3AD203B41FA5}">
                      <a16:colId xmlns:a16="http://schemas.microsoft.com/office/drawing/2014/main" val="422879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529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- 2018-06-20 17:23:04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308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22:22:38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115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22:19:45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349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12:50:20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Koleos. Follow our page for more competition and prizes to come
#KoleosKaraoke  #KSA #Cars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4696349"/>
                  </a:ext>
                </a:extLst>
              </a:tr>
            </a:tbl>
          </a:graphicData>
        </a:graphic>
      </p:graphicFrame>
      <p:sp>
        <p:nvSpPr>
          <p:cNvPr id="3" name="Title 2">
            <a:extLst>
              <a:ext uri="{FF2B5EF4-FFF2-40B4-BE49-F238E27FC236}">
                <a16:creationId xmlns:a16="http://schemas.microsoft.com/office/drawing/2014/main" id="{43CFFD70-2554-4CE8-80FA-FCD832AC64D9}"/>
              </a:ext>
            </a:extLst>
          </p:cNvPr>
          <p:cNvSpPr>
            <a:spLocks noGrp="1"/>
          </p:cNvSpPr>
          <p:nvPr>
            <p:ph type="title"/>
          </p:nvPr>
        </p:nvSpPr>
        <p:spPr/>
        <p:txBody>
          <a:bodyPr/>
          <a:lstStyle/>
          <a:p>
            <a:r>
              <a:rPr lang="en-US"/>
              <a:t>Facebook Own Posts Table | Renault - 5 of 7</a:t>
            </a:r>
          </a:p>
        </p:txBody>
      </p:sp>
      <p:sp>
        <p:nvSpPr>
          <p:cNvPr id="4" name="Text Placeholder 3">
            <a:extLst>
              <a:ext uri="{FF2B5EF4-FFF2-40B4-BE49-F238E27FC236}">
                <a16:creationId xmlns:a16="http://schemas.microsoft.com/office/drawing/2014/main" id="{9FD92A3B-792A-4874-A4BC-53692988164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5756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31FAE65-E90E-4637-BDFA-45F419286F35}"/>
              </a:ext>
            </a:extLst>
          </p:cNvPr>
          <p:cNvGraphicFramePr>
            <a:graphicFrameLocks noGrp="1"/>
          </p:cNvGraphicFramePr>
          <p:nvPr>
            <p:ph type="tbl" sz="quarter" idx="13"/>
            <p:extLst>
              <p:ext uri="{D42A27DB-BD31-4B8C-83A1-F6EECF244321}">
                <p14:modId xmlns:p14="http://schemas.microsoft.com/office/powerpoint/2010/main" val="132371882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986514"/>
                    </a:ext>
                  </a:extLst>
                </a:gridCol>
                <a:gridCol w="658368">
                  <a:extLst>
                    <a:ext uri="{9D8B030D-6E8A-4147-A177-3AD203B41FA5}">
                      <a16:colId xmlns:a16="http://schemas.microsoft.com/office/drawing/2014/main" val="1090717000"/>
                    </a:ext>
                  </a:extLst>
                </a:gridCol>
                <a:gridCol w="658368">
                  <a:extLst>
                    <a:ext uri="{9D8B030D-6E8A-4147-A177-3AD203B41FA5}">
                      <a16:colId xmlns:a16="http://schemas.microsoft.com/office/drawing/2014/main" val="2257906533"/>
                    </a:ext>
                  </a:extLst>
                </a:gridCol>
                <a:gridCol w="658368">
                  <a:extLst>
                    <a:ext uri="{9D8B030D-6E8A-4147-A177-3AD203B41FA5}">
                      <a16:colId xmlns:a16="http://schemas.microsoft.com/office/drawing/2014/main" val="1873328715"/>
                    </a:ext>
                  </a:extLst>
                </a:gridCol>
                <a:gridCol w="658368">
                  <a:extLst>
                    <a:ext uri="{9D8B030D-6E8A-4147-A177-3AD203B41FA5}">
                      <a16:colId xmlns:a16="http://schemas.microsoft.com/office/drawing/2014/main" val="885309111"/>
                    </a:ext>
                  </a:extLst>
                </a:gridCol>
                <a:gridCol w="658368">
                  <a:extLst>
                    <a:ext uri="{9D8B030D-6E8A-4147-A177-3AD203B41FA5}">
                      <a16:colId xmlns:a16="http://schemas.microsoft.com/office/drawing/2014/main" val="1574329917"/>
                    </a:ext>
                  </a:extLst>
                </a:gridCol>
                <a:gridCol w="658368">
                  <a:extLst>
                    <a:ext uri="{9D8B030D-6E8A-4147-A177-3AD203B41FA5}">
                      <a16:colId xmlns:a16="http://schemas.microsoft.com/office/drawing/2014/main" val="126905235"/>
                    </a:ext>
                  </a:extLst>
                </a:gridCol>
                <a:gridCol w="658368">
                  <a:extLst>
                    <a:ext uri="{9D8B030D-6E8A-4147-A177-3AD203B41FA5}">
                      <a16:colId xmlns:a16="http://schemas.microsoft.com/office/drawing/2014/main" val="186318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507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10:45:32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297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- 2018-06-12 14:14:52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https://bit.ly/2wzx8nu
https://apple.co/2eKWrMD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https://bit.ly/2wzx8nu
https://apple.co/2eKWrMD
#Renault #Services #Cars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883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- 2018-06-10 13:52:43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801568"/>
                  </a:ext>
                </a:extLst>
              </a:tr>
            </a:tbl>
          </a:graphicData>
        </a:graphic>
      </p:graphicFrame>
      <p:sp>
        <p:nvSpPr>
          <p:cNvPr id="3" name="Title 2">
            <a:extLst>
              <a:ext uri="{FF2B5EF4-FFF2-40B4-BE49-F238E27FC236}">
                <a16:creationId xmlns:a16="http://schemas.microsoft.com/office/drawing/2014/main" id="{1662A214-335C-4BC5-A511-77EECDD724AD}"/>
              </a:ext>
            </a:extLst>
          </p:cNvPr>
          <p:cNvSpPr>
            <a:spLocks noGrp="1"/>
          </p:cNvSpPr>
          <p:nvPr>
            <p:ph type="title"/>
          </p:nvPr>
        </p:nvSpPr>
        <p:spPr/>
        <p:txBody>
          <a:bodyPr/>
          <a:lstStyle/>
          <a:p>
            <a:r>
              <a:rPr lang="en-US"/>
              <a:t>Facebook Own Posts Table | Renault - 6 of 7</a:t>
            </a:r>
          </a:p>
        </p:txBody>
      </p:sp>
      <p:sp>
        <p:nvSpPr>
          <p:cNvPr id="4" name="Text Placeholder 3">
            <a:extLst>
              <a:ext uri="{FF2B5EF4-FFF2-40B4-BE49-F238E27FC236}">
                <a16:creationId xmlns:a16="http://schemas.microsoft.com/office/drawing/2014/main" id="{38E0F19A-5A17-4B69-AF38-8E7FB52B4F9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8606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BC7437C-3A35-40B2-9576-C31843918577}"/>
              </a:ext>
            </a:extLst>
          </p:cNvPr>
          <p:cNvGraphicFramePr>
            <a:graphicFrameLocks noGrp="1"/>
          </p:cNvGraphicFramePr>
          <p:nvPr>
            <p:ph type="tbl" sz="quarter" idx="13"/>
            <p:extLst>
              <p:ext uri="{D42A27DB-BD31-4B8C-83A1-F6EECF244321}">
                <p14:modId xmlns:p14="http://schemas.microsoft.com/office/powerpoint/2010/main" val="356036084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8340934"/>
                    </a:ext>
                  </a:extLst>
                </a:gridCol>
                <a:gridCol w="658368">
                  <a:extLst>
                    <a:ext uri="{9D8B030D-6E8A-4147-A177-3AD203B41FA5}">
                      <a16:colId xmlns:a16="http://schemas.microsoft.com/office/drawing/2014/main" val="2672865495"/>
                    </a:ext>
                  </a:extLst>
                </a:gridCol>
                <a:gridCol w="658368">
                  <a:extLst>
                    <a:ext uri="{9D8B030D-6E8A-4147-A177-3AD203B41FA5}">
                      <a16:colId xmlns:a16="http://schemas.microsoft.com/office/drawing/2014/main" val="3526013553"/>
                    </a:ext>
                  </a:extLst>
                </a:gridCol>
                <a:gridCol w="658368">
                  <a:extLst>
                    <a:ext uri="{9D8B030D-6E8A-4147-A177-3AD203B41FA5}">
                      <a16:colId xmlns:a16="http://schemas.microsoft.com/office/drawing/2014/main" val="2120017064"/>
                    </a:ext>
                  </a:extLst>
                </a:gridCol>
                <a:gridCol w="658368">
                  <a:extLst>
                    <a:ext uri="{9D8B030D-6E8A-4147-A177-3AD203B41FA5}">
                      <a16:colId xmlns:a16="http://schemas.microsoft.com/office/drawing/2014/main" val="1173602619"/>
                    </a:ext>
                  </a:extLst>
                </a:gridCol>
                <a:gridCol w="658368">
                  <a:extLst>
                    <a:ext uri="{9D8B030D-6E8A-4147-A177-3AD203B41FA5}">
                      <a16:colId xmlns:a16="http://schemas.microsoft.com/office/drawing/2014/main" val="1674141494"/>
                    </a:ext>
                  </a:extLst>
                </a:gridCol>
                <a:gridCol w="658368">
                  <a:extLst>
                    <a:ext uri="{9D8B030D-6E8A-4147-A177-3AD203B41FA5}">
                      <a16:colId xmlns:a16="http://schemas.microsoft.com/office/drawing/2014/main" val="1497825518"/>
                    </a:ext>
                  </a:extLst>
                </a:gridCol>
                <a:gridCol w="658368">
                  <a:extLst>
                    <a:ext uri="{9D8B030D-6E8A-4147-A177-3AD203B41FA5}">
                      <a16:colId xmlns:a16="http://schemas.microsoft.com/office/drawing/2014/main" val="245356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877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- 2018-06-06 16:21:03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843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- 2018-06-03 15:25:12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8924592"/>
                  </a:ext>
                </a:extLst>
              </a:tr>
            </a:tbl>
          </a:graphicData>
        </a:graphic>
      </p:graphicFrame>
      <p:sp>
        <p:nvSpPr>
          <p:cNvPr id="3" name="Title 2">
            <a:extLst>
              <a:ext uri="{FF2B5EF4-FFF2-40B4-BE49-F238E27FC236}">
                <a16:creationId xmlns:a16="http://schemas.microsoft.com/office/drawing/2014/main" id="{C93D964F-A3F3-4F6B-810B-DB1C0D907D27}"/>
              </a:ext>
            </a:extLst>
          </p:cNvPr>
          <p:cNvSpPr>
            <a:spLocks noGrp="1"/>
          </p:cNvSpPr>
          <p:nvPr>
            <p:ph type="title"/>
          </p:nvPr>
        </p:nvSpPr>
        <p:spPr/>
        <p:txBody>
          <a:bodyPr/>
          <a:lstStyle/>
          <a:p>
            <a:r>
              <a:rPr lang="en-US"/>
              <a:t>Facebook Own Posts Table | Renault - 7 of 7</a:t>
            </a:r>
          </a:p>
        </p:txBody>
      </p:sp>
      <p:sp>
        <p:nvSpPr>
          <p:cNvPr id="4" name="Text Placeholder 3">
            <a:extLst>
              <a:ext uri="{FF2B5EF4-FFF2-40B4-BE49-F238E27FC236}">
                <a16:creationId xmlns:a16="http://schemas.microsoft.com/office/drawing/2014/main" id="{FFE2DFBE-1E5E-4F0C-9AC0-9EF00401B54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681827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20180703_143317</Template>
  <TotalTime>2</TotalTime>
  <Words>575</Words>
  <Application>Microsoft Office PowerPoint</Application>
  <PresentationFormat>On-screen Show (4:3)</PresentationFormat>
  <Paragraphs>254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Arial</vt:lpstr>
      <vt:lpstr>Lato</vt:lpstr>
      <vt:lpstr>quintly_template</vt:lpstr>
      <vt:lpstr>Facebook Own Posts Table | Renault - 1 of 7</vt:lpstr>
      <vt:lpstr>Facebook Own Posts Table | Renault - 2 of 7</vt:lpstr>
      <vt:lpstr>Facebook Own Posts Table | Renault - 3 of 7</vt:lpstr>
      <vt:lpstr>Facebook Own Posts Table | Renault - 4 of 7</vt:lpstr>
      <vt:lpstr>Facebook Own Posts Table | Renault - 5 of 7</vt:lpstr>
      <vt:lpstr>Facebook Own Posts Table | Renault - 6 of 7</vt:lpstr>
      <vt:lpstr>Facebook Own Posts Table | Renault - 7 of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Renault - 1 of 7</dc:title>
  <dc:creator>Administrator</dc:creator>
  <cp:lastModifiedBy>Administrator</cp:lastModifiedBy>
  <cp:revision>1</cp:revision>
  <dcterms:created xsi:type="dcterms:W3CDTF">2018-07-03T14:36:13Z</dcterms:created>
  <dcterms:modified xsi:type="dcterms:W3CDTF">2018-07-03T14:38:42Z</dcterms:modified>
</cp:coreProperties>
</file>