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-5.1010865314311997E-3</c:v>
                </c:pt>
                <c:pt idx="1">
                  <c:v>1.7004489185144999E-3</c:v>
                </c:pt>
                <c:pt idx="2">
                  <c:v>-3.4008400074817999E-3</c:v>
                </c:pt>
                <c:pt idx="3">
                  <c:v>6.8019113370857004E-3</c:v>
                </c:pt>
                <c:pt idx="4">
                  <c:v>6.8014487085749E-3</c:v>
                </c:pt>
                <c:pt idx="5">
                  <c:v>8.5012326787383997E-3</c:v>
                </c:pt>
                <c:pt idx="6">
                  <c:v>8.5005100306017999E-3</c:v>
                </c:pt>
                <c:pt idx="7">
                  <c:v>0</c:v>
                </c:pt>
                <c:pt idx="8">
                  <c:v>-1.6999575010625001E-3</c:v>
                </c:pt>
                <c:pt idx="9">
                  <c:v>0</c:v>
                </c:pt>
                <c:pt idx="10">
                  <c:v>-1.6999864001087999E-3</c:v>
                </c:pt>
                <c:pt idx="11">
                  <c:v>-1.7000153001377001E-3</c:v>
                </c:pt>
                <c:pt idx="12">
                  <c:v>8.5002210057461003E-3</c:v>
                </c:pt>
                <c:pt idx="13">
                  <c:v>-5.0996991177520998E-3</c:v>
                </c:pt>
                <c:pt idx="14">
                  <c:v>1.6999864001087999E-3</c:v>
                </c:pt>
                <c:pt idx="15">
                  <c:v>3.3999150021249E-3</c:v>
                </c:pt>
                <c:pt idx="16">
                  <c:v>-6.7995988236693996E-3</c:v>
                </c:pt>
                <c:pt idx="17">
                  <c:v>-1.7000153001377001E-3</c:v>
                </c:pt>
                <c:pt idx="18">
                  <c:v>5.1001326034477001E-3</c:v>
                </c:pt>
                <c:pt idx="19">
                  <c:v>-8.4997875053123995E-3</c:v>
                </c:pt>
                <c:pt idx="20">
                  <c:v>-1.0200612036722E-2</c:v>
                </c:pt>
                <c:pt idx="21">
                  <c:v>-6.8011017784880999E-3</c:v>
                </c:pt>
                <c:pt idx="22">
                  <c:v>-5.1011732698521004E-3</c:v>
                </c:pt>
                <c:pt idx="23">
                  <c:v>-6.8019113370857004E-3</c:v>
                </c:pt>
                <c:pt idx="24">
                  <c:v>-1.0203561042804E-2</c:v>
                </c:pt>
                <c:pt idx="25">
                  <c:v>-8.5038352296885993E-3</c:v>
                </c:pt>
                <c:pt idx="26">
                  <c:v>8.5045584433256008E-3</c:v>
                </c:pt>
                <c:pt idx="27">
                  <c:v>6.8030681837508997E-3</c:v>
                </c:pt>
                <c:pt idx="28">
                  <c:v>-8.5032567473342004E-3</c:v>
                </c:pt>
                <c:pt idx="29">
                  <c:v>-1.1905571807606E-2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E8-4F75-8005-6D96AF03B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626800"/>
        <c:axId val="335627128"/>
      </c:lineChart>
      <c:dateAx>
        <c:axId val="33562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7128"/>
        <c:crosses val="autoZero"/>
        <c:auto val="1"/>
        <c:lblOffset val="100"/>
        <c:baseTimeUnit val="days"/>
      </c:dateAx>
      <c:valAx>
        <c:axId val="33562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96031-1C1A-4E3C-AC6E-9D333EC9B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DE4FF3-6450-492B-8829-CE005D6C00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5843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D5755-C732-499C-87F3-129E93A94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ED80E-A0F9-4B3D-86E8-DEFEEBB3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53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20180703_143251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2018-07-03T14:32:52Z</dcterms:created>
  <dcterms:modified xsi:type="dcterms:W3CDTF">2018-07-03T14:32:56Z</dcterms:modified>
</cp:coreProperties>
</file>