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97F9-45D8-9A0C-18925975E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98112"/>
        <c:axId val="272398440"/>
      </c:lineChart>
      <c:catAx>
        <c:axId val="27239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98440"/>
        <c:crosses val="autoZero"/>
        <c:auto val="1"/>
        <c:lblAlgn val="ctr"/>
        <c:lblOffset val="100"/>
        <c:noMultiLvlLbl val="0"/>
      </c:catAx>
      <c:valAx>
        <c:axId val="27239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9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0BE2-33A0-4B44-952F-51B5E0D1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028A80-7BC7-4C81-8A69-A16B0C4A37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63112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F27B5-FA48-4FD7-A89D-5EE720295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9566B-50F3-44DB-A191-4CA6C546E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698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20180703_143236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2018-07-03T14:32:42Z</dcterms:created>
  <dcterms:modified xsi:type="dcterms:W3CDTF">2018-07-03T14:32:46Z</dcterms:modified>
</cp:coreProperties>
</file>