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62CAD6-1699-489D-8276-3FACC3563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4659693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96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8347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4100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935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6690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8626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1680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7211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524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9316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44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9012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6E9DA1D-4FF5-401D-B8B1-9552264A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700EA-EA3C-4539-B61D-514E9040A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18314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20180703_143233</Template>
  <TotalTime>0</TotalTime>
  <Words>38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Renault</dc:title>
  <dc:creator>Administrator</dc:creator>
  <cp:lastModifiedBy>Administrator</cp:lastModifiedBy>
  <cp:revision>1</cp:revision>
  <dcterms:created xsi:type="dcterms:W3CDTF">2018-07-03T14:32:34Z</dcterms:created>
  <dcterms:modified xsi:type="dcterms:W3CDTF">2018-07-03T14:32:39Z</dcterms:modified>
</cp:coreProperties>
</file>