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04382D-1072-4958-A527-D8D37098C4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534730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06516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84932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52324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2674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55728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87827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4572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92247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01904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4016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39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861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4DFEC8D-AE87-4CA6-BDAE-1AB0EA45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EF811-7E10-4DEF-8BC7-4FD38B9F8E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328012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20180703_140650</Template>
  <TotalTime>0</TotalTime>
  <Words>37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 Rabie Juice</dc:title>
  <dc:creator>Administrator</dc:creator>
  <cp:lastModifiedBy>Administrator</cp:lastModifiedBy>
  <cp:revision>1</cp:revision>
  <dcterms:created xsi:type="dcterms:W3CDTF">2018-07-03T14:06:51Z</dcterms:created>
  <dcterms:modified xsi:type="dcterms:W3CDTF">2018-07-03T14:06:56Z</dcterms:modified>
</cp:coreProperties>
</file>