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1A94D2-F7BB-493D-B889-72F040A646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8076956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59848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3416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9400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2553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5046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6652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2037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2230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3735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0621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859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7168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8490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0535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836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44429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461AB17-7D3F-46B3-871A-E325D4F50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 Rabie Juice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8ECE0-A287-4458-BA9A-8EAC27CBC7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2035644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20180703_140600</Template>
  <TotalTime>0</TotalTime>
  <Words>57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 Rabie Juice</dc:title>
  <dc:creator>Administrator</dc:creator>
  <cp:lastModifiedBy>Administrator</cp:lastModifiedBy>
  <cp:revision>1</cp:revision>
  <dcterms:created xsi:type="dcterms:W3CDTF">2018-07-03T14:06:01Z</dcterms:created>
  <dcterms:modified xsi:type="dcterms:W3CDTF">2018-07-03T14:06:07Z</dcterms:modified>
</cp:coreProperties>
</file>