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2D289-E0B9-4D78-A74D-9D4573AAE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915693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11175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890438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11767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182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23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8594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594677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287309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1504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004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7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0394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BF9C3D0-CFDE-425A-A6FD-E7074D485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03127-AB0E-4F23-9ECC-0B4CAF39D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62283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20180703_140334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 Rabie Juice</dc:title>
  <dc:creator>Administrator</dc:creator>
  <cp:lastModifiedBy>Administrator</cp:lastModifiedBy>
  <cp:revision>1</cp:revision>
  <dcterms:created xsi:type="dcterms:W3CDTF">2018-07-03T14:03:35Z</dcterms:created>
  <dcterms:modified xsi:type="dcterms:W3CDTF">2018-07-03T14:03:39Z</dcterms:modified>
</cp:coreProperties>
</file>