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1.1161752395126E-2</c:v>
                </c:pt>
                <c:pt idx="1">
                  <c:v>3.3446058939387999E-2</c:v>
                </c:pt>
                <c:pt idx="2">
                  <c:v>1.7663976250116</c:v>
                </c:pt>
                <c:pt idx="3">
                  <c:v>4.0745267992740003E-2</c:v>
                </c:pt>
                <c:pt idx="4">
                  <c:v>4.5273953617295998E-2</c:v>
                </c:pt>
                <c:pt idx="5">
                  <c:v>5.1669096344410997E-2</c:v>
                </c:pt>
                <c:pt idx="6">
                  <c:v>2.4904073199528001E-2</c:v>
                </c:pt>
                <c:pt idx="7">
                  <c:v>0</c:v>
                </c:pt>
                <c:pt idx="8">
                  <c:v>0.54806148622465001</c:v>
                </c:pt>
                <c:pt idx="9">
                  <c:v>0</c:v>
                </c:pt>
                <c:pt idx="10">
                  <c:v>2.9497981231908998E-2</c:v>
                </c:pt>
                <c:pt idx="11">
                  <c:v>0</c:v>
                </c:pt>
                <c:pt idx="12">
                  <c:v>9.2237308146399001E-3</c:v>
                </c:pt>
                <c:pt idx="13">
                  <c:v>0.12905294587661001</c:v>
                </c:pt>
                <c:pt idx="14">
                  <c:v>9.6106321050030002E-3</c:v>
                </c:pt>
                <c:pt idx="15">
                  <c:v>8.1947808351391996E-2</c:v>
                </c:pt>
                <c:pt idx="16">
                  <c:v>2.3534523335384999E-2</c:v>
                </c:pt>
                <c:pt idx="17">
                  <c:v>1.9200883240629001E-2</c:v>
                </c:pt>
                <c:pt idx="18">
                  <c:v>1.3430510538473999E-2</c:v>
                </c:pt>
                <c:pt idx="19">
                  <c:v>8.3110715345799998E-3</c:v>
                </c:pt>
                <c:pt idx="20">
                  <c:v>1.4175851437076999E-2</c:v>
                </c:pt>
                <c:pt idx="21">
                  <c:v>2.2935779816513999E-2</c:v>
                </c:pt>
                <c:pt idx="22">
                  <c:v>2.3702507198538999E-2</c:v>
                </c:pt>
                <c:pt idx="23">
                  <c:v>1.3966968120394999E-2</c:v>
                </c:pt>
                <c:pt idx="24">
                  <c:v>0.2341798501249</c:v>
                </c:pt>
                <c:pt idx="25">
                  <c:v>1.4817655672547E-2</c:v>
                </c:pt>
                <c:pt idx="26">
                  <c:v>1.7549401565407002E-2</c:v>
                </c:pt>
                <c:pt idx="27">
                  <c:v>4.0841808008495002E-3</c:v>
                </c:pt>
                <c:pt idx="28">
                  <c:v>0</c:v>
                </c:pt>
                <c:pt idx="29">
                  <c:v>2.7371572001793999E-2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F1-4C47-9770-8352D2BF1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281632"/>
        <c:axId val="325279336"/>
      </c:lineChart>
      <c:dateAx>
        <c:axId val="325281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79336"/>
        <c:crosses val="autoZero"/>
        <c:auto val="1"/>
        <c:lblOffset val="100"/>
        <c:baseTimeUnit val="days"/>
      </c:dateAx>
      <c:valAx>
        <c:axId val="32527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8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7E68F-C620-4E1F-A7E2-8FE4D9F81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2546A5-A987-4B14-B3A9-7C1224339D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073560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48112-18DC-4EC7-965A-A03F55157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CB068-D549-463B-8D82-2D03F3ECE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2821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20180703_140219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 Rabie Juice</dc:title>
  <dc:creator>Administrator</dc:creator>
  <cp:lastModifiedBy>Administrator</cp:lastModifiedBy>
  <cp:revision>1</cp:revision>
  <dcterms:created xsi:type="dcterms:W3CDTF">2018-07-03T14:02:20Z</dcterms:created>
  <dcterms:modified xsi:type="dcterms:W3CDTF">2018-07-03T14:02:24Z</dcterms:modified>
</cp:coreProperties>
</file>