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51D8-4E99-9951-53D10AF297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722952"/>
        <c:axId val="277734760"/>
      </c:lineChart>
      <c:catAx>
        <c:axId val="277722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34760"/>
        <c:crosses val="autoZero"/>
        <c:auto val="1"/>
        <c:lblAlgn val="ctr"/>
        <c:lblOffset val="100"/>
        <c:noMultiLvlLbl val="0"/>
      </c:catAx>
      <c:valAx>
        <c:axId val="277734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22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E5CFF-55D7-4867-AA75-03A270645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3DB208-48FB-4807-BC87-BBB431231A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55886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7145F-66A5-4F7C-8404-C4C2DC8529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E2430-894E-4D86-ACB9-6B1B969EB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7672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20180703_135544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Al Rabie Juice</dc:title>
  <dc:creator>Administrator</dc:creator>
  <cp:lastModifiedBy>Administrator</cp:lastModifiedBy>
  <cp:revision>1</cp:revision>
  <dcterms:created xsi:type="dcterms:W3CDTF">2018-07-03T13:55:44Z</dcterms:created>
  <dcterms:modified xsi:type="dcterms:W3CDTF">2018-07-03T13:55:47Z</dcterms:modified>
</cp:coreProperties>
</file>