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61AC84-2ECB-44A2-8F8B-87BF2577A0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9047080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837526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8631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608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8889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5341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8956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1345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4269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9160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5851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7000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6519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0135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961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772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05995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A45EB72-90D1-4E92-A9AC-6F6B308F5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 Rabie Juice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D0B60-4CBE-40C7-B96B-B655FA9377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3323146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20180703_135525</Template>
  <TotalTime>0</TotalTime>
  <Words>57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Twitter Key Metrics Table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Al Rabie Juice</dc:title>
  <dc:creator>Administrator</dc:creator>
  <cp:lastModifiedBy>Administrator</cp:lastModifiedBy>
  <cp:revision>1</cp:revision>
  <dcterms:created xsi:type="dcterms:W3CDTF">2018-07-03T13:55:25Z</dcterms:created>
  <dcterms:modified xsi:type="dcterms:W3CDTF">2018-07-03T13:55:30Z</dcterms:modified>
</cp:coreProperties>
</file>