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FE8E-4E6A-B3E1-48FCB5C168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728856"/>
        <c:axId val="277729512"/>
      </c:lineChart>
      <c:catAx>
        <c:axId val="277728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29512"/>
        <c:crosses val="autoZero"/>
        <c:auto val="1"/>
        <c:lblAlgn val="ctr"/>
        <c:lblOffset val="100"/>
        <c:noMultiLvlLbl val="0"/>
      </c:catAx>
      <c:valAx>
        <c:axId val="27772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28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BB950-EBF9-49CA-AAFD-40D958579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FC6AC9-001F-40CC-9A3E-85CCD3FC36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311134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5BDC36-4DB0-43A3-A7E8-609CE00F68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1ADE0-5E4D-4847-95C4-A8A7F2BF5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4779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20180703_135431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Al Rabie Juice</dc:title>
  <dc:creator>Administrator</dc:creator>
  <cp:lastModifiedBy>Administrator</cp:lastModifiedBy>
  <cp:revision>1</cp:revision>
  <dcterms:created xsi:type="dcterms:W3CDTF">2018-07-03T13:55:00Z</dcterms:created>
  <dcterms:modified xsi:type="dcterms:W3CDTF">2018-07-03T13:55:03Z</dcterms:modified>
</cp:coreProperties>
</file>