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1.1161752395126E-2</c:v>
                </c:pt>
                <c:pt idx="1">
                  <c:v>3.3446058939387999E-2</c:v>
                </c:pt>
                <c:pt idx="2">
                  <c:v>1.7663976250116</c:v>
                </c:pt>
                <c:pt idx="3">
                  <c:v>4.0745267992740003E-2</c:v>
                </c:pt>
                <c:pt idx="4">
                  <c:v>4.5273953617295998E-2</c:v>
                </c:pt>
                <c:pt idx="5">
                  <c:v>5.1669096344410997E-2</c:v>
                </c:pt>
                <c:pt idx="6">
                  <c:v>2.4904073199528001E-2</c:v>
                </c:pt>
                <c:pt idx="7">
                  <c:v>0</c:v>
                </c:pt>
                <c:pt idx="8">
                  <c:v>0.54806148622465001</c:v>
                </c:pt>
                <c:pt idx="9">
                  <c:v>0</c:v>
                </c:pt>
                <c:pt idx="10">
                  <c:v>2.9497981231908998E-2</c:v>
                </c:pt>
                <c:pt idx="11">
                  <c:v>0</c:v>
                </c:pt>
                <c:pt idx="12">
                  <c:v>9.2237308146399001E-3</c:v>
                </c:pt>
                <c:pt idx="13">
                  <c:v>0.12905294587661001</c:v>
                </c:pt>
                <c:pt idx="14">
                  <c:v>9.6106321050030002E-3</c:v>
                </c:pt>
                <c:pt idx="15">
                  <c:v>8.1947808351391996E-2</c:v>
                </c:pt>
                <c:pt idx="16">
                  <c:v>2.3534523335384999E-2</c:v>
                </c:pt>
                <c:pt idx="17">
                  <c:v>1.9200883240629001E-2</c:v>
                </c:pt>
                <c:pt idx="18">
                  <c:v>1.3430510538473999E-2</c:v>
                </c:pt>
                <c:pt idx="19">
                  <c:v>8.3110715345799998E-3</c:v>
                </c:pt>
                <c:pt idx="20">
                  <c:v>1.4175851437076999E-2</c:v>
                </c:pt>
                <c:pt idx="21">
                  <c:v>2.2935779816513999E-2</c:v>
                </c:pt>
                <c:pt idx="22">
                  <c:v>2.3702507198538999E-2</c:v>
                </c:pt>
                <c:pt idx="23">
                  <c:v>1.3966968120394999E-2</c:v>
                </c:pt>
                <c:pt idx="24">
                  <c:v>0.2341798501249</c:v>
                </c:pt>
                <c:pt idx="25">
                  <c:v>1.4817655672547E-2</c:v>
                </c:pt>
                <c:pt idx="26">
                  <c:v>1.7549401565407002E-2</c:v>
                </c:pt>
                <c:pt idx="27">
                  <c:v>4.0841808008495002E-3</c:v>
                </c:pt>
                <c:pt idx="28">
                  <c:v>0</c:v>
                </c:pt>
                <c:pt idx="29">
                  <c:v>2.7371572001793999E-2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47-4237-8555-E748F06C0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092744"/>
        <c:axId val="332430192"/>
      </c:lineChart>
      <c:dateAx>
        <c:axId val="33809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30192"/>
        <c:crosses val="autoZero"/>
        <c:auto val="1"/>
        <c:lblOffset val="100"/>
        <c:baseTimeUnit val="days"/>
      </c:dateAx>
      <c:valAx>
        <c:axId val="33243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9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978F-33F7-47E1-8481-13DA179C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F6A72D-E33A-4F4E-ADB2-2AE1BFA5D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27827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A47C9-9929-45F8-8D48-1EFAB548B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9A3D1-09A3-40D4-96EF-C14968B7F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438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20180703_135223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2018-07-03T13:54:50Z</dcterms:created>
  <dcterms:modified xsi:type="dcterms:W3CDTF">2018-07-03T13:54:57Z</dcterms:modified>
</cp:coreProperties>
</file>