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EB493E-A94B-441E-B11C-9AB46A042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5244533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96502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113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730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732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325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812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919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541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4305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011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903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14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341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98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06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8370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BC2BB5C-7E13-437E-A82A-A759F2263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D6076-B045-4D48-BDD8-99617619F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47747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20180703_134824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</dc:title>
  <dc:creator>Administrator</dc:creator>
  <cp:lastModifiedBy>Administrator</cp:lastModifiedBy>
  <cp:revision>1</cp:revision>
  <dcterms:created xsi:type="dcterms:W3CDTF">2018-07-03T13:51:18Z</dcterms:created>
  <dcterms:modified xsi:type="dcterms:W3CDTF">2018-07-03T13:51:24Z</dcterms:modified>
</cp:coreProperties>
</file>