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572A-4F65-A717-F22CD78FD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293944"/>
        <c:axId val="336294272"/>
      </c:lineChart>
      <c:catAx>
        <c:axId val="3362939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94272"/>
        <c:crosses val="autoZero"/>
        <c:auto val="1"/>
        <c:lblAlgn val="ctr"/>
        <c:lblOffset val="100"/>
        <c:noMultiLvlLbl val="0"/>
      </c:catAx>
      <c:valAx>
        <c:axId val="33629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29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5B34A-13DA-47E1-B64D-B7DF58112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51684-7FD9-4C01-BC70-4C82E7BE13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11479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597F1-3AEA-4057-80B2-07AAE1B5C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1DE98-0274-42E7-81F1-AAB1E96E1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10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20180703_134733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 | Bonny</dc:title>
  <dc:creator>Administrator</dc:creator>
  <cp:lastModifiedBy>Administrator</cp:lastModifiedBy>
  <cp:revision>1</cp:revision>
  <dcterms:created xsi:type="dcterms:W3CDTF">2018-07-03T13:48:47Z</dcterms:created>
  <dcterms:modified xsi:type="dcterms:W3CDTF">2018-07-03T13:49:06Z</dcterms:modified>
</cp:coreProperties>
</file>