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F-4C8B-ABC7-F07F76B318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F-4C8B-ABC7-F07F76B31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770696"/>
        <c:axId val="277072920"/>
      </c:barChart>
      <c:catAx>
        <c:axId val="34377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72920"/>
        <c:crosses val="autoZero"/>
        <c:auto val="1"/>
        <c:lblAlgn val="ctr"/>
        <c:lblOffset val="100"/>
        <c:noMultiLvlLbl val="0"/>
      </c:catAx>
      <c:valAx>
        <c:axId val="27707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7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B4DDE-9B78-4C8B-8ECA-487497C8F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79244C-0E93-4215-A8A7-F2DA306D5E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9685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4B955-DB7F-40C1-92EB-5DFEFDFF9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A4834-ABBB-4FE4-B175-76888B842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44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20180703_134222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Bonny</dc:title>
  <dc:creator>Administrator</dc:creator>
  <cp:lastModifiedBy>Administrator</cp:lastModifiedBy>
  <cp:revision>1</cp:revision>
  <dcterms:created xsi:type="dcterms:W3CDTF">2018-07-03T13:45:44Z</dcterms:created>
  <dcterms:modified xsi:type="dcterms:W3CDTF">2018-07-03T13:45:48Z</dcterms:modified>
</cp:coreProperties>
</file>