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B577-465B-BD73-922B52A1D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483792"/>
        <c:axId val="146874552"/>
      </c:lineChart>
      <c:catAx>
        <c:axId val="27448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874552"/>
        <c:crosses val="autoZero"/>
        <c:auto val="1"/>
        <c:lblAlgn val="ctr"/>
        <c:lblOffset val="100"/>
        <c:noMultiLvlLbl val="0"/>
      </c:catAx>
      <c:valAx>
        <c:axId val="14687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48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6502-6E5C-4001-B463-C138CDC29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997FC6-B53E-48B3-A1C1-9F7E528D47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6904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D72AC-F1FD-469A-AC3E-93157E5B83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74469-4A3F-4DCE-8DC0-857E5BDCD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7977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20180703_134202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Bonny</dc:title>
  <dc:creator>Administrator</dc:creator>
  <cp:lastModifiedBy>Administrator</cp:lastModifiedBy>
  <cp:revision>1</cp:revision>
  <dcterms:created xsi:type="dcterms:W3CDTF">2018-07-03T13:42:04Z</dcterms:created>
  <dcterms:modified xsi:type="dcterms:W3CDTF">2018-07-03T13:42:08Z</dcterms:modified>
</cp:coreProperties>
</file>