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5200AF-73F5-4E66-9493-6FFFEED6D7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4793574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47712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910061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85542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3430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1005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76557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538757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6000901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76750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0387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79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bonnymilk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10.3565 %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9633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E5D6059-B963-4A3B-BE6A-127758DEA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Bonny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1E3FD-25E2-4224-B331-9B55FFEC7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2482381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20180703_134136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Bonny</dc:title>
  <dc:creator>Administrator</dc:creator>
  <cp:lastModifiedBy>Administrator</cp:lastModifiedBy>
  <cp:revision>1</cp:revision>
  <dcterms:created xsi:type="dcterms:W3CDTF">2018-07-03T13:41:37Z</dcterms:created>
  <dcterms:modified xsi:type="dcterms:W3CDTF">2018-07-03T13:41:42Z</dcterms:modified>
</cp:coreProperties>
</file>