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719-4734-965F-2633A4224FA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719-4734-965F-2633A4224FA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719-4734-965F-2633A4224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242976"/>
        <c:axId val="339243632"/>
      </c:barChart>
      <c:catAx>
        <c:axId val="33924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43632"/>
        <c:crosses val="autoZero"/>
        <c:auto val="1"/>
        <c:lblAlgn val="ctr"/>
        <c:lblOffset val="100"/>
        <c:noMultiLvlLbl val="0"/>
      </c:catAx>
      <c:valAx>
        <c:axId val="33924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4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9D5D0-0756-4314-8DB8-AC0028CE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F2C018-2CAE-4B98-A5B1-BD8EDCB87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6384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DD6FD-30BF-4FB7-8531-DBC4B5502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6E26-90EC-461A-996F-6930CB5DE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05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20180703_133056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Bonny</dc:title>
  <dc:creator>Administrator</dc:creator>
  <cp:lastModifiedBy>Administrator</cp:lastModifiedBy>
  <cp:revision>1</cp:revision>
  <dcterms:created xsi:type="dcterms:W3CDTF">2018-07-03T13:32:56Z</dcterms:created>
  <dcterms:modified xsi:type="dcterms:W3CDTF">2018-07-03T13:33:01Z</dcterms:modified>
</cp:coreProperties>
</file>