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0.10525463525221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6.4772083232127006E-2</c:v>
                </c:pt>
                <c:pt idx="11">
                  <c:v>0.13224300326558999</c:v>
                </c:pt>
                <c:pt idx="12">
                  <c:v>9.7158124848190003E-2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0.22400345451111001</c:v>
                </c:pt>
                <c:pt idx="18">
                  <c:v>0</c:v>
                </c:pt>
                <c:pt idx="19">
                  <c:v>0</c:v>
                </c:pt>
                <c:pt idx="20">
                  <c:v>8.0965104040158997E-2</c:v>
                </c:pt>
                <c:pt idx="21">
                  <c:v>0.41292203060480998</c:v>
                </c:pt>
                <c:pt idx="22">
                  <c:v>1.7488462472674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A0-49DC-90C1-49D264C79C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684904"/>
        <c:axId val="339685888"/>
      </c:lineChart>
      <c:catAx>
        <c:axId val="339684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685888"/>
        <c:crosses val="autoZero"/>
        <c:auto val="1"/>
        <c:lblAlgn val="ctr"/>
        <c:lblOffset val="100"/>
        <c:noMultiLvlLbl val="0"/>
      </c:catAx>
      <c:valAx>
        <c:axId val="339685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684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0FFE4-C87F-4B86-9DA9-2A22BCA6A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DA9FB6-ACDE-4D30-800F-E7ACB66FD9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176663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373A55-2671-4A3A-A02D-172910D02C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023E8-BCA4-461E-8959-89732D2F9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9899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20180703_132917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 By Hour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By Hour | Bonny</dc:title>
  <dc:creator>Administrator</dc:creator>
  <cp:lastModifiedBy>Administrator</cp:lastModifiedBy>
  <cp:revision>1</cp:revision>
  <dcterms:created xsi:type="dcterms:W3CDTF">2018-07-03T13:29:17Z</dcterms:created>
  <dcterms:modified xsi:type="dcterms:W3CDTF">2018-07-03T13:29:21Z</dcterms:modified>
</cp:coreProperties>
</file>