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C566-418A-96D6-EAC52C3691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20216"/>
        <c:axId val="280920632"/>
      </c:lineChart>
      <c:catAx>
        <c:axId val="28122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20632"/>
        <c:crosses val="autoZero"/>
        <c:auto val="1"/>
        <c:lblAlgn val="ctr"/>
        <c:lblOffset val="100"/>
        <c:noMultiLvlLbl val="0"/>
      </c:catAx>
      <c:valAx>
        <c:axId val="28092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2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2D83C-C32D-49AB-B0B9-E51238420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4A44BE-B098-4B7F-8C2D-EE8936EBA4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55028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DFEEF-9763-4203-8825-730BBA9EE4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09B90-ED74-4A2D-A0C8-CFFFF473D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6772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20180703_131937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KinanKSA</dc:title>
  <dc:creator>Administrator</dc:creator>
  <cp:lastModifiedBy>Administrator</cp:lastModifiedBy>
  <cp:revision>1</cp:revision>
  <dcterms:created xsi:type="dcterms:W3CDTF">2018-07-03T13:19:38Z</dcterms:created>
  <dcterms:modified xsi:type="dcterms:W3CDTF">2018-07-03T13:19:42Z</dcterms:modified>
</cp:coreProperties>
</file>