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0.10526315789474</c:v>
                </c:pt>
                <c:pt idx="1">
                  <c:v>8.5020242914980004E-2</c:v>
                </c:pt>
                <c:pt idx="2">
                  <c:v>6.0728744939271002E-2</c:v>
                </c:pt>
                <c:pt idx="3">
                  <c:v>0.19433198380566999</c:v>
                </c:pt>
                <c:pt idx="4">
                  <c:v>0.41295546558703999</c:v>
                </c:pt>
                <c:pt idx="6">
                  <c:v>0.76761133603238996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D-4835-A04A-ED3CAA20B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413032"/>
        <c:axId val="176413360"/>
      </c:barChart>
      <c:catAx>
        <c:axId val="17641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13360"/>
        <c:crosses val="autoZero"/>
        <c:auto val="1"/>
        <c:lblAlgn val="ctr"/>
        <c:lblOffset val="100"/>
        <c:noMultiLvlLbl val="0"/>
      </c:catAx>
      <c:valAx>
        <c:axId val="17641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1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E86B4-2273-4C5A-8AD9-018B7886B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3D959B-1ECC-4C9C-B93D-73CBD8BB84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63312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6B84B-FEB4-418D-8D8B-08D81F68E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26AF2-E12A-4481-8876-EAB870E70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3587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20180703_130941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By Weekday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 | Bonny</dc:title>
  <dc:creator>Administrator</dc:creator>
  <cp:lastModifiedBy>Administrator</cp:lastModifiedBy>
  <cp:revision>1</cp:revision>
  <dcterms:created xsi:type="dcterms:W3CDTF">2018-07-03T13:12:25Z</dcterms:created>
  <dcterms:modified xsi:type="dcterms:W3CDTF">2018-07-03T13:12:29Z</dcterms:modified>
</cp:coreProperties>
</file>