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0.10525463525221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6.4772083232127006E-2</c:v>
                </c:pt>
                <c:pt idx="11">
                  <c:v>0.13224300326558999</c:v>
                </c:pt>
                <c:pt idx="12">
                  <c:v>9.7158124848190003E-2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0.22400345451111001</c:v>
                </c:pt>
                <c:pt idx="18">
                  <c:v>0</c:v>
                </c:pt>
                <c:pt idx="19">
                  <c:v>0</c:v>
                </c:pt>
                <c:pt idx="20">
                  <c:v>8.0965104040158997E-2</c:v>
                </c:pt>
                <c:pt idx="21">
                  <c:v>0.41292203060480998</c:v>
                </c:pt>
                <c:pt idx="22">
                  <c:v>1.7488462472674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C1-43FC-BB08-CB6A742DB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30072"/>
        <c:axId val="284828512"/>
      </c:lineChart>
      <c:catAx>
        <c:axId val="4883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28512"/>
        <c:crosses val="autoZero"/>
        <c:auto val="1"/>
        <c:lblAlgn val="ctr"/>
        <c:lblOffset val="100"/>
        <c:noMultiLvlLbl val="0"/>
      </c:catAx>
      <c:valAx>
        <c:axId val="28482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3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FA361-0403-46A1-A1A5-BECB465AB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9EB3E5-92BE-46C2-9931-4E4EF373D0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35279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214F5-4606-49D4-8FF5-73A55F8DD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718F5-9B45-4C6A-A4CB-9C1CA36D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7509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20180703_130127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Hour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 | Bonny</dc:title>
  <dc:creator>Administrator</dc:creator>
  <cp:lastModifiedBy>Administrator</cp:lastModifiedBy>
  <cp:revision>1</cp:revision>
  <dcterms:created xsi:type="dcterms:W3CDTF">2018-07-03T13:04:20Z</dcterms:created>
  <dcterms:modified xsi:type="dcterms:W3CDTF">2018-07-03T13:04:25Z</dcterms:modified>
</cp:coreProperties>
</file>