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8.7013269523601999E-3</c:v>
                </c:pt>
                <c:pt idx="11">
                  <c:v>0</c:v>
                </c:pt>
                <c:pt idx="12">
                  <c:v>7.9762163729969002E-3</c:v>
                </c:pt>
                <c:pt idx="13">
                  <c:v>0</c:v>
                </c:pt>
                <c:pt idx="14">
                  <c:v>0</c:v>
                </c:pt>
                <c:pt idx="15">
                  <c:v>1.087665869045E-2</c:v>
                </c:pt>
                <c:pt idx="16">
                  <c:v>1.087665869045E-2</c:v>
                </c:pt>
                <c:pt idx="17">
                  <c:v>9.1363932999781999E-3</c:v>
                </c:pt>
                <c:pt idx="18">
                  <c:v>0</c:v>
                </c:pt>
                <c:pt idx="19">
                  <c:v>8.7013269523601999E-3</c:v>
                </c:pt>
                <c:pt idx="20">
                  <c:v>8.7013269523601999E-3</c:v>
                </c:pt>
                <c:pt idx="21">
                  <c:v>0</c:v>
                </c:pt>
                <c:pt idx="22">
                  <c:v>1.6314988035675E-2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58-405F-9C30-E5F12CA39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72520"/>
        <c:axId val="278268912"/>
      </c:lineChart>
      <c:catAx>
        <c:axId val="27827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68912"/>
        <c:crosses val="autoZero"/>
        <c:auto val="1"/>
        <c:lblAlgn val="ctr"/>
        <c:lblOffset val="100"/>
        <c:noMultiLvlLbl val="0"/>
      </c:catAx>
      <c:valAx>
        <c:axId val="27826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7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1977-63E7-42E8-862C-1BECA45ED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98A02-7867-4E67-BD4C-FC44C23631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148811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BFD2D-21FB-4A48-802E-A28EBBBCC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BB27F-DE88-46D7-8683-DA7665CBE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772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20180703_124441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2018-07-03T12:44:42Z</dcterms:created>
  <dcterms:modified xsi:type="dcterms:W3CDTF">2018-07-03T12:44:47Z</dcterms:modified>
</cp:coreProperties>
</file>