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1.7588965066928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0.41439830990492998</c:v>
                </c:pt>
                <c:pt idx="8">
                  <c:v>0</c:v>
                </c:pt>
                <c:pt idx="9">
                  <c:v>0.20141798259749</c:v>
                </c:pt>
                <c:pt idx="10">
                  <c:v>0.10465303493801</c:v>
                </c:pt>
                <c:pt idx="11">
                  <c:v>8.8516938923312E-2</c:v>
                </c:pt>
                <c:pt idx="12">
                  <c:v>6.4355240929933E-2</c:v>
                </c:pt>
                <c:pt idx="13">
                  <c:v>0.1205884717421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5.6166252106234001E-2</c:v>
                </c:pt>
                <c:pt idx="20">
                  <c:v>0.52965251584944995</c:v>
                </c:pt>
                <c:pt idx="21">
                  <c:v>0</c:v>
                </c:pt>
                <c:pt idx="22">
                  <c:v>0</c:v>
                </c:pt>
                <c:pt idx="23">
                  <c:v>7.2236937153865005E-2</c:v>
                </c:pt>
                <c:pt idx="24">
                  <c:v>0</c:v>
                </c:pt>
                <c:pt idx="25">
                  <c:v>8.0269706212875006E-2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58-4FD4-A1FE-FE69FB09A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295976"/>
        <c:axId val="288296304"/>
      </c:lineChart>
      <c:dateAx>
        <c:axId val="288295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96304"/>
        <c:crosses val="autoZero"/>
        <c:auto val="1"/>
        <c:lblOffset val="100"/>
        <c:baseTimeUnit val="days"/>
      </c:dateAx>
      <c:valAx>
        <c:axId val="28829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295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82603-8167-4499-8A22-E7CB87C39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0781D7-78C6-4339-BCB2-87569B690B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00979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5D108-83FF-41F9-BA48-10E88FD4D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9EB8F-79F7-4087-8084-0E54F07C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52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20180703_122807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Bonny</dc:title>
  <dc:creator>Administrator</dc:creator>
  <cp:lastModifiedBy>Administrator</cp:lastModifiedBy>
  <cp:revision>1</cp:revision>
  <dcterms:created xsi:type="dcterms:W3CDTF">2018-07-03T12:28:08Z</dcterms:created>
  <dcterms:modified xsi:type="dcterms:W3CDTF">2018-07-03T12:28:12Z</dcterms:modified>
</cp:coreProperties>
</file>