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F8720-4A41-4134-9DD8-0309861D8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64983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2951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929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894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583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596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26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851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43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272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366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22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941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272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90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8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296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E0F59AC-D350-4DE2-B88C-216FF63D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7D300-EC66-4CC2-BB92-3DCC3E885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83721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20180703_122754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Bonny</dc:title>
  <dc:creator>Administrator</dc:creator>
  <cp:lastModifiedBy>Administrator</cp:lastModifiedBy>
  <cp:revision>1</cp:revision>
  <dcterms:created xsi:type="dcterms:W3CDTF">2018-07-03T12:27:55Z</dcterms:created>
  <dcterms:modified xsi:type="dcterms:W3CDTF">2018-07-03T12:28:01Z</dcterms:modified>
</cp:coreProperties>
</file>