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598-4C98-9578-C77D3F1E04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23336"/>
        <c:axId val="348122352"/>
      </c:lineChart>
      <c:catAx>
        <c:axId val="34812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2352"/>
        <c:crosses val="autoZero"/>
        <c:auto val="1"/>
        <c:lblAlgn val="ctr"/>
        <c:lblOffset val="100"/>
        <c:noMultiLvlLbl val="0"/>
      </c:catAx>
      <c:valAx>
        <c:axId val="34812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34BD-FBE5-4358-9942-E4006D6B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2AA396-D40C-4E5E-8C07-5D376DAFB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0874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B53A3-E525-4C24-8179-CF4EF9ACC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272A4-1F6A-4C36-8ADF-4475D599C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34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20180703_122714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Bonny</dc:title>
  <dc:creator>Administrator</dc:creator>
  <cp:lastModifiedBy>Administrator</cp:lastModifiedBy>
  <cp:revision>1</cp:revision>
  <dcterms:created xsi:type="dcterms:W3CDTF">2018-07-03T12:27:15Z</dcterms:created>
  <dcterms:modified xsi:type="dcterms:W3CDTF">2018-07-03T12:27:19Z</dcterms:modified>
</cp:coreProperties>
</file>