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@FADENMEDIA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3.2117583015786999</c:v>
                </c:pt>
                <c:pt idx="1">
                  <c:v>7.2128470332062999</c:v>
                </c:pt>
                <c:pt idx="2">
                  <c:v>0.4899292324442</c:v>
                </c:pt>
                <c:pt idx="3">
                  <c:v>12.433315187806</c:v>
                </c:pt>
                <c:pt idx="6">
                  <c:v>0.57158410451824004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A4-49D5-B885-438804B392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2873664"/>
        <c:axId val="271063200"/>
      </c:barChart>
      <c:catAx>
        <c:axId val="142873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63200"/>
        <c:crosses val="autoZero"/>
        <c:auto val="1"/>
        <c:lblAlgn val="ctr"/>
        <c:lblOffset val="100"/>
        <c:noMultiLvlLbl val="0"/>
      </c:catAx>
      <c:valAx>
        <c:axId val="271063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287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DA28C-8E74-4CA2-9BA9-A3B0B9EE2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 | Faden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5F6E88-50E0-43E7-8501-8248A43046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124056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F9A81A-C06C-4714-9B2B-34CA294A66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85FEBA-6D9D-43A4-9853-F409E04C5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5784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20180703_122614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By Weekday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By Weekday | Faden Media</dc:title>
  <dc:creator>Administrator</dc:creator>
  <cp:lastModifiedBy>Administrator</cp:lastModifiedBy>
  <cp:revision>1</cp:revision>
  <dcterms:created xsi:type="dcterms:W3CDTF">2018-07-03T12:26:15Z</dcterms:created>
  <dcterms:modified xsi:type="dcterms:W3CDTF">2018-07-03T12:26:18Z</dcterms:modified>
</cp:coreProperties>
</file>