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7353-44B1-AA6C-C20B6A27BD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011496"/>
        <c:axId val="326011824"/>
      </c:lineChart>
      <c:catAx>
        <c:axId val="326011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011824"/>
        <c:crosses val="autoZero"/>
        <c:auto val="1"/>
        <c:lblAlgn val="ctr"/>
        <c:lblOffset val="100"/>
        <c:noMultiLvlLbl val="0"/>
      </c:catAx>
      <c:valAx>
        <c:axId val="326011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011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B00E0-5B04-48E7-9E85-EAF7E5DC0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 | Faden Media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D60C5B-297F-42E2-A26C-385C26F8F2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642013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AD745D-7021-42A9-B7F8-B81323BA05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53D630-830A-4B2C-A6E9-37B80AFD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4376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20180703_122558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Rate By Hour | Faden Media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By Hour | Faden Media</dc:title>
  <dc:creator>Administrator</dc:creator>
  <cp:lastModifiedBy>Administrator</cp:lastModifiedBy>
  <cp:revision>1</cp:revision>
  <dcterms:created xsi:type="dcterms:W3CDTF">2018-07-03T12:25:59Z</dcterms:created>
  <dcterms:modified xsi:type="dcterms:W3CDTF">2018-07-03T12:26:02Z</dcterms:modified>
</cp:coreProperties>
</file>