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2D79-4EFE-BF6D-62FC8C925A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366696"/>
        <c:axId val="165685576"/>
      </c:barChart>
      <c:catAx>
        <c:axId val="273366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685576"/>
        <c:crosses val="autoZero"/>
        <c:auto val="1"/>
        <c:lblAlgn val="ctr"/>
        <c:lblOffset val="100"/>
        <c:noMultiLvlLbl val="0"/>
      </c:catAx>
      <c:valAx>
        <c:axId val="165685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66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37E7B-07A1-41E4-BA5B-3775D217B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Faden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3F95F9-1E6B-4388-ACD9-63E91C979A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988637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8AB951-5A0E-429B-8C65-98A5BC7C44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0B120-6081-4B8C-8B4C-A1A4A1B06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2036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20180703_122532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Own Tweets By Weekday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By Weekday | Faden Media</dc:title>
  <dc:creator>Administrator</dc:creator>
  <cp:lastModifiedBy>Administrator</cp:lastModifiedBy>
  <cp:revision>1</cp:revision>
  <dcterms:created xsi:type="dcterms:W3CDTF">2018-07-03T12:25:34Z</dcterms:created>
  <dcterms:modified xsi:type="dcterms:W3CDTF">2018-07-03T12:25:38Z</dcterms:modified>
</cp:coreProperties>
</file>